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0" r:id="rId6"/>
    <p:sldId id="259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87" r:id="rId33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7822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4159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22405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91542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98818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9089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6955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442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243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562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9509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4FA66-3179-467E-B0BA-6634F8D12512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55B2E-1316-4120-BDE1-AD8E2547A49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472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Project</a:t>
            </a:r>
            <a:br>
              <a:rPr lang="nl-BE" dirty="0" smtClean="0"/>
            </a:br>
            <a:r>
              <a:rPr lang="nl-BE" dirty="0" smtClean="0"/>
              <a:t>Maria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5815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bang</a:t>
            </a:r>
            <a:endParaRPr lang="nl-B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3" t="6476" b="31075"/>
          <a:stretch/>
        </p:blipFill>
        <p:spPr bwMode="auto">
          <a:xfrm>
            <a:off x="2555776" y="1838997"/>
            <a:ext cx="4155942" cy="4129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286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blij</a:t>
            </a:r>
            <a:endParaRPr lang="nl-BE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9" r="54655" b="23043"/>
          <a:stretch/>
        </p:blipFill>
        <p:spPr bwMode="auto">
          <a:xfrm>
            <a:off x="2843808" y="2204864"/>
            <a:ext cx="2957314" cy="332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0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boos</a:t>
            </a:r>
            <a:endParaRPr lang="nl-BE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7" t="8302" r="5640" b="21879"/>
          <a:stretch/>
        </p:blipFill>
        <p:spPr bwMode="auto">
          <a:xfrm>
            <a:off x="2729326" y="1124744"/>
            <a:ext cx="3803516" cy="54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77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jaloers</a:t>
            </a:r>
            <a:endParaRPr lang="nl-B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340768"/>
            <a:ext cx="3071096" cy="54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47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Kubus 3 afbeeldingen van Maria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2016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s.123rf.com/400wm/400/400/aphoto99/aphoto991104/aphoto99110400004/9223447-mariabeeld-maria-op-chantaburi-provincie-thaila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4032448" cy="578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90664" cy="1210146"/>
          </a:xfrm>
        </p:spPr>
        <p:txBody>
          <a:bodyPr>
            <a:normAutofit fontScale="90000"/>
          </a:bodyPr>
          <a:lstStyle/>
          <a:p>
            <a:r>
              <a:rPr lang="nl-BE" dirty="0" smtClean="0"/>
              <a:t>Een beeld van Maria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1453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s.123rf.com/400wm/400/400/skylightpictures/skylightpictures1112/skylightpictures111200107/11651996-glas-in-lood-kerkraam-beeltenis-van-de-maagd-mar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1" y="404664"/>
            <a:ext cx="3830916" cy="605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176331" cy="1143000"/>
          </a:xfrm>
        </p:spPr>
        <p:txBody>
          <a:bodyPr>
            <a:normAutofit fontScale="90000"/>
          </a:bodyPr>
          <a:lstStyle/>
          <a:p>
            <a:r>
              <a:rPr lang="nl-BE" dirty="0" smtClean="0"/>
              <a:t>Glasraam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0359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geloofsieraad.nl/img/photos/300/4707_blauw_maria_bedeltj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052736"/>
            <a:ext cx="4873724" cy="487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Maria op een juweel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6020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deverrijzenisparochie.nl/cms/wp-content/uploads/IMG_00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8640"/>
            <a:ext cx="4289743" cy="642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457200" y="274638"/>
            <a:ext cx="2458616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kapelletje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464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le:Belgie scherpenheuvel basiliek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755576" y="6093296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Basiliek in Scherpenheuvel</a:t>
            </a:r>
            <a:endParaRPr lang="nl-BE" dirty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5364088" y="5884607"/>
            <a:ext cx="2787419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bedevaart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9250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Kubus 1: ‘Levensverhaal Maria’</a:t>
            </a:r>
            <a:endParaRPr lang="nl-BE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9412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Kubus 4 sterke vrouwen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0924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onthoumens.be/sites/default/files/styles/large/public/foto/mama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3" t="17974" r="53082" b="21847"/>
          <a:stretch/>
        </p:blipFill>
        <p:spPr bwMode="auto">
          <a:xfrm>
            <a:off x="251520" y="476672"/>
            <a:ext cx="3525637" cy="328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onthoumens.be/sites/default/files/styles/large/public/foto/mama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7974" r="12665" b="21847"/>
          <a:stretch/>
        </p:blipFill>
        <p:spPr bwMode="auto">
          <a:xfrm>
            <a:off x="5292080" y="2708920"/>
            <a:ext cx="3415545" cy="307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3777157" y="2276872"/>
            <a:ext cx="1298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En / of</a:t>
            </a:r>
            <a:endParaRPr lang="nl-B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mama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9859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heiligen.net/heiligen/01/01/01-01-0001-mar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20688"/>
            <a:ext cx="3744416" cy="570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251520" y="274638"/>
            <a:ext cx="3024336" cy="149817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Moeder Maria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9269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kuleuven.be/mecenaat/Fondsen/faculteitsoverkoepelend/JDV/images/devo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4"/>
            <a:ext cx="698873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Zuster </a:t>
            </a:r>
            <a:r>
              <a:rPr lang="nl-BE" dirty="0" err="1" smtClean="0"/>
              <a:t>Jeanne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5492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tatic.skynetblogs.be/media/152773/39502109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999" y="1052736"/>
            <a:ext cx="6984776" cy="562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Moeder Teresa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5883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freewebs.com/jeomabv/Oma%20Wi04lfing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124744"/>
            <a:ext cx="3347525" cy="251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encrypted-tbn3.gstatic.com/images?q=tbn:ANd9GcTZXxdGRMEGpdUAnlcApEcxlJlR6D-58VTPBkQIWXGyLfByrumT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516" y="548680"/>
            <a:ext cx="389360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us.123rf.com/400wm/400/400/clairev/clairev1012/clairev101200072/8528709-cartoon-oma-met-twee-kinderen--vector-illustrati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068960"/>
            <a:ext cx="2929937" cy="3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4139952" y="363538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of</a:t>
            </a:r>
            <a:endParaRPr lang="nl-BE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-900608" y="473427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oma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5413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Kubus 5 Maria NU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9264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hbvl.be/ahimgpath/assets_img_hbvl/2012/05/03/2232903/waarom-is-jouw-mama-de-beste-id2890896-1000x800-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90335"/>
            <a:ext cx="6984776" cy="472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err="1" smtClean="0"/>
              <a:t>moederdag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1342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rkactiviteiten.nl/kinderenbiddenvoorkinderen/materialen/tientje_weesgegroe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76736"/>
            <a:ext cx="293289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.deprediker.nl/s_26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648" y="1055127"/>
            <a:ext cx="3888432" cy="373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4067944" y="4797152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Boekje: </a:t>
            </a:r>
          </a:p>
          <a:p>
            <a:r>
              <a:rPr lang="nl-BE" dirty="0" smtClean="0"/>
              <a:t>Op weg met kleuters: wees gegroet Maria</a:t>
            </a:r>
          </a:p>
          <a:p>
            <a:r>
              <a:rPr lang="nl-BE" dirty="0" smtClean="0"/>
              <a:t>KBS/VBS</a:t>
            </a:r>
            <a:br>
              <a:rPr lang="nl-BE" dirty="0" smtClean="0"/>
            </a:br>
            <a:r>
              <a:rPr lang="nl-BE" dirty="0" smtClean="0"/>
              <a:t>ISBN90-6173-892-x</a:t>
            </a:r>
            <a:endParaRPr lang="nl-B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23731" y="144463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Gebed: Wees gegroet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5512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jl-design.be/Images/Muurstickers/MD068_Muurtattoo_Notenbalk.png?13701012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13" y="1340768"/>
            <a:ext cx="8058436" cy="394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lied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4494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Zwangere Maria</a:t>
            </a:r>
            <a:endParaRPr lang="nl-BE" dirty="0"/>
          </a:p>
        </p:txBody>
      </p:sp>
      <p:pic>
        <p:nvPicPr>
          <p:cNvPr id="1026" name="Picture 2" descr="D:\maria\moeder.bmp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8" t="22500" r="22985" b="11075"/>
          <a:stretch/>
        </p:blipFill>
        <p:spPr bwMode="auto">
          <a:xfrm>
            <a:off x="2843808" y="1484784"/>
            <a:ext cx="3102528" cy="418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54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kinderenwebhotel.be.previewmysite.com/knutselen/images/meisje-knutsel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800350" cy="353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www.kleutergroep.nl/School-welkom/dagritmekaarten/knutsel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51763"/>
            <a:ext cx="3600000" cy="323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www.knutselopdrachten.nl/afbeeldingen/boeket%20van%20bloemen/Boeket%20van%20bloem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9" y="414908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3954560" y="4720580"/>
            <a:ext cx="4690864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knutselmoment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4148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683568" y="836712"/>
            <a:ext cx="7608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Meimaand = </a:t>
            </a:r>
            <a:r>
              <a:rPr lang="nl-NL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mariamaand</a:t>
            </a:r>
            <a:endParaRPr lang="nl-N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http://www.kerknet.be/admin/files/assets/beelden/foto_1368018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5524500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605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2225773" y="1484784"/>
            <a:ext cx="1482131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 </a:t>
            </a:r>
          </a:p>
          <a:p>
            <a:pPr algn="ctr"/>
            <a:r>
              <a:rPr lang="nl-NL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A </a:t>
            </a:r>
          </a:p>
          <a:p>
            <a:pPr algn="ctr"/>
            <a:r>
              <a:rPr lang="nl-NL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 </a:t>
            </a:r>
          </a:p>
          <a:p>
            <a:pPr algn="ctr"/>
            <a:r>
              <a:rPr lang="nl-NL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 </a:t>
            </a:r>
          </a:p>
          <a:p>
            <a:pPr algn="ctr"/>
            <a:r>
              <a:rPr lang="nl-NL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A </a:t>
            </a:r>
            <a:endParaRPr lang="nl-NL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457200" y="274638"/>
            <a:ext cx="8229600" cy="16421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smtClean="0"/>
              <a:t>Kubus 6: Letters van Maria per zijde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5477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Geboorte</a:t>
            </a:r>
            <a:endParaRPr lang="nl-BE" dirty="0"/>
          </a:p>
        </p:txBody>
      </p:sp>
      <p:pic>
        <p:nvPicPr>
          <p:cNvPr id="2050" name="Picture 2" descr="D:\maria\maria en joze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6957"/>
            <a:ext cx="424847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54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Opdracht van Jezus in de tempel</a:t>
            </a:r>
            <a:endParaRPr lang="nl-BE" dirty="0"/>
          </a:p>
        </p:txBody>
      </p:sp>
      <p:pic>
        <p:nvPicPr>
          <p:cNvPr id="4098" name="Picture 2" descr="D:\maria\04 lichtmis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45770"/>
            <a:ext cx="4824536" cy="449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38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Jezus als 12 jarige in de tempel</a:t>
            </a:r>
            <a:endParaRPr lang="nl-BE" dirty="0"/>
          </a:p>
        </p:txBody>
      </p:sp>
      <p:pic>
        <p:nvPicPr>
          <p:cNvPr id="3074" name="Picture 2" descr="http://www.holyhome.nl/jesus-temple-kleurplaat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444" y="1600200"/>
            <a:ext cx="373911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62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De kruisweg van Jezus</a:t>
            </a:r>
            <a:endParaRPr lang="nl-B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84783"/>
            <a:ext cx="6616263" cy="449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12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Kubus 2: ‘Gevoelens’</a:t>
            </a:r>
            <a:endParaRPr lang="nl-BE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338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verdrietig</a:t>
            </a:r>
            <a:endParaRPr lang="nl-B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1" t="5997" r="52037" b="28861"/>
          <a:stretch/>
        </p:blipFill>
        <p:spPr bwMode="auto">
          <a:xfrm>
            <a:off x="3131840" y="1772816"/>
            <a:ext cx="2823058" cy="382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75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112</Words>
  <Application>Microsoft Office PowerPoint</Application>
  <PresentationFormat>Diavoorstelling (4:3)</PresentationFormat>
  <Paragraphs>43</Paragraphs>
  <Slides>32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33" baseType="lpstr">
      <vt:lpstr>Kantoorthema</vt:lpstr>
      <vt:lpstr>Project Maria</vt:lpstr>
      <vt:lpstr>Kubus 1: ‘Levensverhaal Maria’</vt:lpstr>
      <vt:lpstr>Zwangere Maria</vt:lpstr>
      <vt:lpstr>Geboorte</vt:lpstr>
      <vt:lpstr>Opdracht van Jezus in de tempel</vt:lpstr>
      <vt:lpstr>Jezus als 12 jarige in de tempel</vt:lpstr>
      <vt:lpstr>De kruisweg van Jezus</vt:lpstr>
      <vt:lpstr>Kubus 2: ‘Gevoelens’</vt:lpstr>
      <vt:lpstr>verdrietig</vt:lpstr>
      <vt:lpstr>bang</vt:lpstr>
      <vt:lpstr>blij</vt:lpstr>
      <vt:lpstr>boos</vt:lpstr>
      <vt:lpstr>jaloers</vt:lpstr>
      <vt:lpstr>Kubus 3 afbeeldingen van Maria</vt:lpstr>
      <vt:lpstr>Een beeld van Maria</vt:lpstr>
      <vt:lpstr>Glasraam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Maria</dc:title>
  <dc:creator>SJB1</dc:creator>
  <cp:lastModifiedBy>WIKON</cp:lastModifiedBy>
  <cp:revision>6</cp:revision>
  <dcterms:created xsi:type="dcterms:W3CDTF">2013-11-20T09:23:57Z</dcterms:created>
  <dcterms:modified xsi:type="dcterms:W3CDTF">2015-09-24T14:34:07Z</dcterms:modified>
</cp:coreProperties>
</file>