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822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15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4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5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881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89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95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4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4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6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09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FA66-3179-467E-B0BA-6634F8D12512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5B2E-1316-4120-BDE1-AD8E2547A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72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br>
              <a:rPr lang="nl-BE" dirty="0" smtClean="0"/>
            </a:br>
            <a:r>
              <a:rPr lang="nl-BE" dirty="0" smtClean="0"/>
              <a:t>Maria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8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bang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t="6476" b="31075"/>
          <a:stretch/>
        </p:blipFill>
        <p:spPr bwMode="auto">
          <a:xfrm>
            <a:off x="2555776" y="1838997"/>
            <a:ext cx="4155942" cy="41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blij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r="54655" b="23043"/>
          <a:stretch/>
        </p:blipFill>
        <p:spPr bwMode="auto">
          <a:xfrm>
            <a:off x="2843808" y="2204864"/>
            <a:ext cx="2957314" cy="332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boos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7" t="8302" r="5640" b="21879"/>
          <a:stretch/>
        </p:blipFill>
        <p:spPr bwMode="auto">
          <a:xfrm>
            <a:off x="2729326" y="1124744"/>
            <a:ext cx="380351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7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jaloers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307109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Kubus 3 afbeeldingen van Maria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01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aphoto99/aphoto991104/aphoto99110400004/9223447-mariabeeld-maria-op-chantaburi-provincie-thai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4032448" cy="57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21014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Een beeld van Maria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45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00wm/400/400/skylightpictures/skylightpictures1112/skylightpictures111200107/11651996-glas-in-lood-kerkraam-beeltenis-van-de-maagd-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1" y="404664"/>
            <a:ext cx="3830916" cy="6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6331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Glasraam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5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loofsieraad.nl/img/photos/300/4707_blauw_maria_bedelt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873724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Maria op een juweel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0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verrijzenisparochie.nl/cms/wp-content/uploads/IMG_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289743" cy="64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24586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kapelletje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64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elgie scherpenheuvel basilie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55576" y="609329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Basiliek in Scherpenheuvel</a:t>
            </a:r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64088" y="5884607"/>
            <a:ext cx="278741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bedevaart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25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Kubus 1: ‘Levensverhaal Maria’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41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Kubus 4 sterke vrouwen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92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nthoumens.be/sites/default/files/styles/large/public/foto/mam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7974" r="53082" b="21847"/>
          <a:stretch/>
        </p:blipFill>
        <p:spPr bwMode="auto">
          <a:xfrm>
            <a:off x="251520" y="476672"/>
            <a:ext cx="3525637" cy="32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onthoumens.be/sites/default/files/styles/large/public/foto/mam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974" r="12665" b="21847"/>
          <a:stretch/>
        </p:blipFill>
        <p:spPr bwMode="auto">
          <a:xfrm>
            <a:off x="5292080" y="2708920"/>
            <a:ext cx="3415545" cy="3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77157" y="2276872"/>
            <a:ext cx="129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 / of</a:t>
            </a:r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mama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85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iligen.net/heiligen/01/01/01-01-0001-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3744416" cy="57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51520" y="274638"/>
            <a:ext cx="3024336" cy="14981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Moeder Maria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2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uleuven.be/mecenaat/Fondsen/faculteitsoverkoepelend/JDV/images/dev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87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Zuster </a:t>
            </a:r>
            <a:r>
              <a:rPr lang="nl-BE" dirty="0" err="1" smtClean="0"/>
              <a:t>Jeanne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49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skynetblogs.be/media/152773/395021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99" y="1052736"/>
            <a:ext cx="6984776" cy="56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Moeder Teresa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8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webs.com/jeomabv/Oma%20Wi04lfi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3347525" cy="25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TZXxdGRMEGpdUAnlcApEcxlJlR6D-58VTPBkQIWXGyLfByrumT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16" y="548680"/>
            <a:ext cx="38936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s.123rf.com/400wm/400/400/clairev/clairev1012/clairev101200072/8528709-cartoon-oma-met-twee-kinderen--vector-illustrat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929937" cy="3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39952" y="36353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of</a:t>
            </a:r>
            <a:endParaRPr lang="nl-B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-900608" y="47342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oma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41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Kubus 5 Maria NU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2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bvl.be/ahimgpath/assets_img_hbvl/2012/05/03/2232903/waarom-is-jouw-mama-de-beste-id2890896-1000x800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0335"/>
            <a:ext cx="6984776" cy="47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moederdag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34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kactiviteiten.nl/kinderenbiddenvoorkinderen/materialen/tientje_weesgegro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6736"/>
            <a:ext cx="29328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deprediker.nl/s_2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48" y="1055127"/>
            <a:ext cx="3888432" cy="37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067944" y="479715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Boekje: </a:t>
            </a:r>
          </a:p>
          <a:p>
            <a:r>
              <a:rPr lang="nl-BE" dirty="0" smtClean="0"/>
              <a:t>Op weg met kleuters: wees gegroet Maria</a:t>
            </a:r>
          </a:p>
          <a:p>
            <a:r>
              <a:rPr lang="nl-BE" dirty="0" smtClean="0"/>
              <a:t>KBS/VBS</a:t>
            </a:r>
            <a:br>
              <a:rPr lang="nl-BE" dirty="0" smtClean="0"/>
            </a:br>
            <a:r>
              <a:rPr lang="nl-BE" dirty="0" smtClean="0"/>
              <a:t>ISBN90-6173-892-x</a:t>
            </a:r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3731" y="1444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Gebed: Wees gegroet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51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jl-design.be/Images/Muurstickers/MD068_Muurtattoo_Notenbalk.png?1370101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3" y="1340768"/>
            <a:ext cx="8058436" cy="39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lied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49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Zwangere Maria</a:t>
            </a:r>
            <a:endParaRPr lang="nl-BE" dirty="0"/>
          </a:p>
        </p:txBody>
      </p:sp>
      <p:pic>
        <p:nvPicPr>
          <p:cNvPr id="1026" name="Picture 2" descr="D:\maria\moeder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22500" r="22985" b="11075"/>
          <a:stretch/>
        </p:blipFill>
        <p:spPr bwMode="auto">
          <a:xfrm>
            <a:off x="2843808" y="1484784"/>
            <a:ext cx="3102528" cy="41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inderenwebhotel.be.previewmysite.com/knutselen/images/meisje-knutse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03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kleutergroep.nl/School-welkom/dagritmekaarten/knutsel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1763"/>
            <a:ext cx="3600000" cy="32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knutselopdrachten.nl/afbeeldingen/boeket%20van%20bloemen/Boeket%20van%20bloe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9" y="414908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954560" y="4720580"/>
            <a:ext cx="46908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knutselmoment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14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836712"/>
            <a:ext cx="7608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Meimaand = </a:t>
            </a:r>
            <a:r>
              <a:rPr lang="nl-N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mariamaand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kerknet.be/admin/files/assets/beelden/foto_1368018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524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0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25773" y="1484784"/>
            <a:ext cx="148213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 </a:t>
            </a:r>
          </a:p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</a:t>
            </a:r>
          </a:p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 </a:t>
            </a:r>
          </a:p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</a:p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</a:t>
            </a:r>
            <a:endParaRPr lang="nl-N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6421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Kubus 6: Letters van Maria per zijde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47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Geboorte</a:t>
            </a:r>
            <a:endParaRPr lang="nl-BE" dirty="0"/>
          </a:p>
        </p:txBody>
      </p:sp>
      <p:pic>
        <p:nvPicPr>
          <p:cNvPr id="2050" name="Picture 2" descr="D:\maria\maria en joz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6957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van Jezus in de tempel</a:t>
            </a:r>
            <a:endParaRPr lang="nl-BE" dirty="0"/>
          </a:p>
        </p:txBody>
      </p:sp>
      <p:pic>
        <p:nvPicPr>
          <p:cNvPr id="4098" name="Picture 2" descr="D:\maria\04 lichtmi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45770"/>
            <a:ext cx="4824536" cy="44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Jezus als 12 jarige in de tempel</a:t>
            </a:r>
            <a:endParaRPr lang="nl-BE" dirty="0"/>
          </a:p>
        </p:txBody>
      </p:sp>
      <p:pic>
        <p:nvPicPr>
          <p:cNvPr id="3074" name="Picture 2" descr="http://www.holyhome.nl/jesus-temple-kleurplaa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44" y="1600200"/>
            <a:ext cx="37391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kruisweg van Jezus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3"/>
            <a:ext cx="6616263" cy="449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Kubus 2: ‘Gevoelens’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verdrietig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5997" r="52037" b="28861"/>
          <a:stretch/>
        </p:blipFill>
        <p:spPr bwMode="auto">
          <a:xfrm>
            <a:off x="3131840" y="1772816"/>
            <a:ext cx="2823058" cy="38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112</Words>
  <Application>Microsoft Office PowerPoint</Application>
  <PresentationFormat>Diavoorstelling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Project Maria</vt:lpstr>
      <vt:lpstr>Kubus 1: ‘Levensverhaal Maria’</vt:lpstr>
      <vt:lpstr>Zwangere Maria</vt:lpstr>
      <vt:lpstr>Geboorte</vt:lpstr>
      <vt:lpstr>Opdracht van Jezus in de tempel</vt:lpstr>
      <vt:lpstr>Jezus als 12 jarige in de tempel</vt:lpstr>
      <vt:lpstr>De kruisweg van Jezus</vt:lpstr>
      <vt:lpstr>Kubus 2: ‘Gevoelens’</vt:lpstr>
      <vt:lpstr>verdrietig</vt:lpstr>
      <vt:lpstr>bang</vt:lpstr>
      <vt:lpstr>blij</vt:lpstr>
      <vt:lpstr>boos</vt:lpstr>
      <vt:lpstr>jaloers</vt:lpstr>
      <vt:lpstr>Kubus 3 afbeeldingen van Maria</vt:lpstr>
      <vt:lpstr>Een beeld van Maria</vt:lpstr>
      <vt:lpstr>Glasraam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</dc:title>
  <dc:creator>SJB1</dc:creator>
  <cp:lastModifiedBy>WIKON</cp:lastModifiedBy>
  <cp:revision>6</cp:revision>
  <dcterms:created xsi:type="dcterms:W3CDTF">2013-11-20T09:23:57Z</dcterms:created>
  <dcterms:modified xsi:type="dcterms:W3CDTF">2015-09-24T14:34:07Z</dcterms:modified>
</cp:coreProperties>
</file>