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0" r:id="rId2"/>
    <p:sldId id="257" r:id="rId3"/>
    <p:sldId id="302" r:id="rId4"/>
    <p:sldId id="258" r:id="rId5"/>
    <p:sldId id="260" r:id="rId6"/>
    <p:sldId id="304" r:id="rId7"/>
    <p:sldId id="305" r:id="rId8"/>
    <p:sldId id="284" r:id="rId9"/>
    <p:sldId id="303" r:id="rId10"/>
    <p:sldId id="306" r:id="rId11"/>
    <p:sldId id="262" r:id="rId12"/>
    <p:sldId id="263" r:id="rId13"/>
    <p:sldId id="264" r:id="rId14"/>
    <p:sldId id="307" r:id="rId15"/>
    <p:sldId id="265" r:id="rId16"/>
    <p:sldId id="266" r:id="rId17"/>
    <p:sldId id="274" r:id="rId18"/>
    <p:sldId id="275" r:id="rId19"/>
    <p:sldId id="277" r:id="rId20"/>
    <p:sldId id="278" r:id="rId21"/>
    <p:sldId id="279" r:id="rId22"/>
    <p:sldId id="280" r:id="rId23"/>
    <p:sldId id="308" r:id="rId24"/>
    <p:sldId id="282" r:id="rId25"/>
    <p:sldId id="283" r:id="rId26"/>
    <p:sldId id="286" r:id="rId27"/>
    <p:sldId id="285" r:id="rId28"/>
    <p:sldId id="288" r:id="rId29"/>
    <p:sldId id="287" r:id="rId30"/>
    <p:sldId id="290" r:id="rId31"/>
    <p:sldId id="300" r:id="rId32"/>
    <p:sldId id="289" r:id="rId33"/>
    <p:sldId id="297" r:id="rId34"/>
    <p:sldId id="298" r:id="rId35"/>
    <p:sldId id="301" r:id="rId36"/>
    <p:sldId id="296" r:id="rId37"/>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1458"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275370A8-2488-4418-9703-D5891D04BA4E}" type="datetimeFigureOut">
              <a:rPr lang="nl-BE" smtClean="0"/>
              <a:t>23/11/2016</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CC23DA5-F829-4A17-B0AA-2DFFEB684459}" type="slidenum">
              <a:rPr lang="nl-BE" smtClean="0"/>
              <a:t>‹nr.›</a:t>
            </a:fld>
            <a:endParaRPr lang="nl-BE"/>
          </a:p>
        </p:txBody>
      </p:sp>
    </p:spTree>
    <p:extLst>
      <p:ext uri="{BB962C8B-B14F-4D97-AF65-F5344CB8AC3E}">
        <p14:creationId xmlns:p14="http://schemas.microsoft.com/office/powerpoint/2010/main" val="250336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275370A8-2488-4418-9703-D5891D04BA4E}" type="datetimeFigureOut">
              <a:rPr lang="nl-BE" smtClean="0"/>
              <a:t>23/11/2016</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CC23DA5-F829-4A17-B0AA-2DFFEB684459}" type="slidenum">
              <a:rPr lang="nl-BE" smtClean="0"/>
              <a:t>‹nr.›</a:t>
            </a:fld>
            <a:endParaRPr lang="nl-BE"/>
          </a:p>
        </p:txBody>
      </p:sp>
    </p:spTree>
    <p:extLst>
      <p:ext uri="{BB962C8B-B14F-4D97-AF65-F5344CB8AC3E}">
        <p14:creationId xmlns:p14="http://schemas.microsoft.com/office/powerpoint/2010/main" val="255494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275370A8-2488-4418-9703-D5891D04BA4E}" type="datetimeFigureOut">
              <a:rPr lang="nl-BE" smtClean="0"/>
              <a:t>23/11/2016</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CC23DA5-F829-4A17-B0AA-2DFFEB684459}" type="slidenum">
              <a:rPr lang="nl-BE" smtClean="0"/>
              <a:t>‹nr.›</a:t>
            </a:fld>
            <a:endParaRPr lang="nl-BE"/>
          </a:p>
        </p:txBody>
      </p:sp>
    </p:spTree>
    <p:extLst>
      <p:ext uri="{BB962C8B-B14F-4D97-AF65-F5344CB8AC3E}">
        <p14:creationId xmlns:p14="http://schemas.microsoft.com/office/powerpoint/2010/main" val="2704104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275370A8-2488-4418-9703-D5891D04BA4E}" type="datetimeFigureOut">
              <a:rPr lang="nl-BE" smtClean="0"/>
              <a:t>23/11/2016</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CC23DA5-F829-4A17-B0AA-2DFFEB684459}" type="slidenum">
              <a:rPr lang="nl-BE" smtClean="0"/>
              <a:t>‹nr.›</a:t>
            </a:fld>
            <a:endParaRPr lang="nl-BE"/>
          </a:p>
        </p:txBody>
      </p:sp>
    </p:spTree>
    <p:extLst>
      <p:ext uri="{BB962C8B-B14F-4D97-AF65-F5344CB8AC3E}">
        <p14:creationId xmlns:p14="http://schemas.microsoft.com/office/powerpoint/2010/main" val="520786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275370A8-2488-4418-9703-D5891D04BA4E}" type="datetimeFigureOut">
              <a:rPr lang="nl-BE" smtClean="0"/>
              <a:t>23/11/2016</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CC23DA5-F829-4A17-B0AA-2DFFEB684459}" type="slidenum">
              <a:rPr lang="nl-BE" smtClean="0"/>
              <a:t>‹nr.›</a:t>
            </a:fld>
            <a:endParaRPr lang="nl-BE"/>
          </a:p>
        </p:txBody>
      </p:sp>
    </p:spTree>
    <p:extLst>
      <p:ext uri="{BB962C8B-B14F-4D97-AF65-F5344CB8AC3E}">
        <p14:creationId xmlns:p14="http://schemas.microsoft.com/office/powerpoint/2010/main" val="84157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275370A8-2488-4418-9703-D5891D04BA4E}" type="datetimeFigureOut">
              <a:rPr lang="nl-BE" smtClean="0"/>
              <a:t>23/11/2016</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0CC23DA5-F829-4A17-B0AA-2DFFEB684459}" type="slidenum">
              <a:rPr lang="nl-BE" smtClean="0"/>
              <a:t>‹nr.›</a:t>
            </a:fld>
            <a:endParaRPr lang="nl-BE"/>
          </a:p>
        </p:txBody>
      </p:sp>
    </p:spTree>
    <p:extLst>
      <p:ext uri="{BB962C8B-B14F-4D97-AF65-F5344CB8AC3E}">
        <p14:creationId xmlns:p14="http://schemas.microsoft.com/office/powerpoint/2010/main" val="2769199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275370A8-2488-4418-9703-D5891D04BA4E}" type="datetimeFigureOut">
              <a:rPr lang="nl-BE" smtClean="0"/>
              <a:t>23/11/2016</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0CC23DA5-F829-4A17-B0AA-2DFFEB684459}" type="slidenum">
              <a:rPr lang="nl-BE" smtClean="0"/>
              <a:t>‹nr.›</a:t>
            </a:fld>
            <a:endParaRPr lang="nl-BE"/>
          </a:p>
        </p:txBody>
      </p:sp>
    </p:spTree>
    <p:extLst>
      <p:ext uri="{BB962C8B-B14F-4D97-AF65-F5344CB8AC3E}">
        <p14:creationId xmlns:p14="http://schemas.microsoft.com/office/powerpoint/2010/main" val="3868773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275370A8-2488-4418-9703-D5891D04BA4E}" type="datetimeFigureOut">
              <a:rPr lang="nl-BE" smtClean="0"/>
              <a:t>23/11/2016</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0CC23DA5-F829-4A17-B0AA-2DFFEB684459}" type="slidenum">
              <a:rPr lang="nl-BE" smtClean="0"/>
              <a:t>‹nr.›</a:t>
            </a:fld>
            <a:endParaRPr lang="nl-BE"/>
          </a:p>
        </p:txBody>
      </p:sp>
    </p:spTree>
    <p:extLst>
      <p:ext uri="{BB962C8B-B14F-4D97-AF65-F5344CB8AC3E}">
        <p14:creationId xmlns:p14="http://schemas.microsoft.com/office/powerpoint/2010/main" val="1766370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75370A8-2488-4418-9703-D5891D04BA4E}" type="datetimeFigureOut">
              <a:rPr lang="nl-BE" smtClean="0"/>
              <a:t>23/11/2016</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0CC23DA5-F829-4A17-B0AA-2DFFEB684459}" type="slidenum">
              <a:rPr lang="nl-BE" smtClean="0"/>
              <a:t>‹nr.›</a:t>
            </a:fld>
            <a:endParaRPr lang="nl-BE"/>
          </a:p>
        </p:txBody>
      </p:sp>
    </p:spTree>
    <p:extLst>
      <p:ext uri="{BB962C8B-B14F-4D97-AF65-F5344CB8AC3E}">
        <p14:creationId xmlns:p14="http://schemas.microsoft.com/office/powerpoint/2010/main" val="3327459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275370A8-2488-4418-9703-D5891D04BA4E}" type="datetimeFigureOut">
              <a:rPr lang="nl-BE" smtClean="0"/>
              <a:t>23/11/2016</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0CC23DA5-F829-4A17-B0AA-2DFFEB684459}" type="slidenum">
              <a:rPr lang="nl-BE" smtClean="0"/>
              <a:t>‹nr.›</a:t>
            </a:fld>
            <a:endParaRPr lang="nl-BE"/>
          </a:p>
        </p:txBody>
      </p:sp>
    </p:spTree>
    <p:extLst>
      <p:ext uri="{BB962C8B-B14F-4D97-AF65-F5344CB8AC3E}">
        <p14:creationId xmlns:p14="http://schemas.microsoft.com/office/powerpoint/2010/main" val="870448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275370A8-2488-4418-9703-D5891D04BA4E}" type="datetimeFigureOut">
              <a:rPr lang="nl-BE" smtClean="0"/>
              <a:t>23/11/2016</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0CC23DA5-F829-4A17-B0AA-2DFFEB684459}" type="slidenum">
              <a:rPr lang="nl-BE" smtClean="0"/>
              <a:t>‹nr.›</a:t>
            </a:fld>
            <a:endParaRPr lang="nl-BE"/>
          </a:p>
        </p:txBody>
      </p:sp>
    </p:spTree>
    <p:extLst>
      <p:ext uri="{BB962C8B-B14F-4D97-AF65-F5344CB8AC3E}">
        <p14:creationId xmlns:p14="http://schemas.microsoft.com/office/powerpoint/2010/main" val="3762455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5370A8-2488-4418-9703-D5891D04BA4E}" type="datetimeFigureOut">
              <a:rPr lang="nl-BE" smtClean="0"/>
              <a:t>23/11/2016</a:t>
            </a:fld>
            <a:endParaRPr lang="nl-BE"/>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23DA5-F829-4A17-B0AA-2DFFEB684459}" type="slidenum">
              <a:rPr lang="nl-BE" smtClean="0"/>
              <a:t>‹nr.›</a:t>
            </a:fld>
            <a:endParaRPr lang="nl-BE"/>
          </a:p>
        </p:txBody>
      </p:sp>
    </p:spTree>
    <p:extLst>
      <p:ext uri="{BB962C8B-B14F-4D97-AF65-F5344CB8AC3E}">
        <p14:creationId xmlns:p14="http://schemas.microsoft.com/office/powerpoint/2010/main" val="2853639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9.xml"/><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hyperlink" Target="http://www.lieverspelen.nl/wp-content/uploads/grimms-regenbooglap-groot.jpg" TargetMode="External"/><Relationship Id="rId1" Type="http://schemas.openxmlformats.org/officeDocument/2006/relationships/slideLayout" Target="../slideLayouts/slideLayout5.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jpeg"/></Relationships>
</file>

<file path=ppt/slides/_rels/slide1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5.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5.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5.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slides/_rels/slide21.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jpeg"/><Relationship Id="rId3" Type="http://schemas.openxmlformats.org/officeDocument/2006/relationships/image" Target="../media/image82.jpeg"/><Relationship Id="rId7" Type="http://schemas.openxmlformats.org/officeDocument/2006/relationships/image" Target="../media/image86.jpeg"/><Relationship Id="rId12" Type="http://schemas.openxmlformats.org/officeDocument/2006/relationships/image" Target="../media/image91.jpeg"/><Relationship Id="rId2" Type="http://schemas.openxmlformats.org/officeDocument/2006/relationships/image" Target="../media/image81.jpeg"/><Relationship Id="rId1" Type="http://schemas.openxmlformats.org/officeDocument/2006/relationships/slideLayout" Target="../slideLayouts/slideLayout5.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 Id="rId14" Type="http://schemas.openxmlformats.org/officeDocument/2006/relationships/image" Target="../media/image93.jpeg"/></Relationships>
</file>

<file path=ppt/slides/_rels/slide22.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2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2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2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2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2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3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pn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3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het godsdiensthoekje</a:t>
            </a:r>
            <a:endParaRPr lang="nl-BE" dirty="0"/>
          </a:p>
        </p:txBody>
      </p:sp>
      <p:sp>
        <p:nvSpPr>
          <p:cNvPr id="3" name="Ondertitel 2"/>
          <p:cNvSpPr>
            <a:spLocks noGrp="1"/>
          </p:cNvSpPr>
          <p:nvPr>
            <p:ph type="subTitle" idx="1"/>
          </p:nvPr>
        </p:nvSpPr>
        <p:spPr/>
        <p:txBody>
          <a:bodyPr>
            <a:normAutofit fontScale="55000" lnSpcReduction="20000"/>
          </a:bodyPr>
          <a:lstStyle/>
          <a:p>
            <a:r>
              <a:rPr lang="nl-BE" dirty="0" smtClean="0"/>
              <a:t>In een godsdiensthoekje proberen mensen een bepaalde ervaring van het leven, een aanvoelen van God, een beleving van geloofsverhalen … op te roepen en uit te drukken. Hier werden een aantal godsdiensthoekjes ter inspiratie gebundeld, met de ervaring die men wil meegeven. Mogelijks roepen ze ook andere ervaringen op. Hopelijk zijn ze vooral een smaakmaker.</a:t>
            </a:r>
            <a:endParaRPr lang="nl-BE" dirty="0"/>
          </a:p>
        </p:txBody>
      </p:sp>
    </p:spTree>
    <p:extLst>
      <p:ext uri="{BB962C8B-B14F-4D97-AF65-F5344CB8AC3E}">
        <p14:creationId xmlns:p14="http://schemas.microsoft.com/office/powerpoint/2010/main" val="9489473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0" name="Picture 12" descr="https://s-media-cache-ak0.pinimg.com/236x/19/d5/62/19d562182e4e31367dab893b597f58b6.jpg"/>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t="11366" b="10726"/>
          <a:stretch/>
        </p:blipFill>
        <p:spPr bwMode="auto">
          <a:xfrm>
            <a:off x="0" y="-174171"/>
            <a:ext cx="6720000" cy="703217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6804248" y="2060848"/>
            <a:ext cx="2232248" cy="1440160"/>
          </a:xfrm>
        </p:spPr>
        <p:txBody>
          <a:bodyPr anchor="t">
            <a:noAutofit/>
          </a:bodyPr>
          <a:lstStyle/>
          <a:p>
            <a:pPr algn="ctr"/>
            <a:r>
              <a:rPr lang="nl-BE" dirty="0" smtClean="0"/>
              <a:t>ontdekken dat christenen geloven in verrijzenis</a:t>
            </a:r>
            <a:br>
              <a:rPr lang="nl-BE" dirty="0" smtClean="0"/>
            </a:br>
            <a:r>
              <a:rPr lang="nl-BE" dirty="0" smtClean="0"/>
              <a:t>(Kruis </a:t>
            </a:r>
            <a:r>
              <a:rPr lang="nl-BE" dirty="0"/>
              <a:t>wordt levensboom</a:t>
            </a:r>
            <a:r>
              <a:rPr lang="nl-BE" dirty="0" smtClean="0"/>
              <a:t>.)</a:t>
            </a:r>
            <a:endParaRPr lang="nl-BE" dirty="0"/>
          </a:p>
        </p:txBody>
      </p:sp>
    </p:spTree>
    <p:extLst>
      <p:ext uri="{BB962C8B-B14F-4D97-AF65-F5344CB8AC3E}">
        <p14:creationId xmlns:p14="http://schemas.microsoft.com/office/powerpoint/2010/main" val="7913716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aas-lentetuin"/>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0177" b="10177"/>
          <a:stretch>
            <a:fillRect/>
          </a:stretch>
        </p:blipFill>
        <p:spPr bwMode="auto">
          <a:xfrm>
            <a:off x="-1" y="0"/>
            <a:ext cx="4764021" cy="357301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292080" y="1412776"/>
            <a:ext cx="3312368" cy="792088"/>
          </a:xfrm>
        </p:spPr>
        <p:txBody>
          <a:bodyPr anchor="t">
            <a:noAutofit/>
          </a:bodyPr>
          <a:lstStyle/>
          <a:p>
            <a:pPr algn="ctr"/>
            <a:r>
              <a:rPr lang="nl-BE" dirty="0" smtClean="0"/>
              <a:t>ontdekken dat christenen geloven dat God (nieuw) leven is/geeft</a:t>
            </a:r>
            <a:endParaRPr lang="nl-BE" dirty="0"/>
          </a:p>
        </p:txBody>
      </p:sp>
      <p:pic>
        <p:nvPicPr>
          <p:cNvPr id="6146" name="Picture 2" descr="Kijktafel-ritme-seizoenen-geheel-2-IMG 95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0256" y="3284984"/>
            <a:ext cx="6463744" cy="357301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3260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ls God onze Vader is, zijn we allemaal broer of zus"/>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2821" b="2821"/>
          <a:stretch>
            <a:fillRect/>
          </a:stretch>
        </p:blipFill>
        <p:spPr bwMode="auto">
          <a:xfrm>
            <a:off x="1" y="-99343"/>
            <a:ext cx="9300458" cy="697534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1080000" y="5400000"/>
            <a:ext cx="7100192" cy="566738"/>
          </a:xfrm>
        </p:spPr>
        <p:txBody>
          <a:bodyPr anchor="t">
            <a:noAutofit/>
          </a:bodyPr>
          <a:lstStyle/>
          <a:p>
            <a:pPr algn="ctr"/>
            <a:r>
              <a:rPr lang="nl-BE" dirty="0" smtClean="0"/>
              <a:t>ontdekken dat christenen geloven dat God Vader is van alle mensen en dat alle mensen dus broers en zussen zijn</a:t>
            </a:r>
            <a:endParaRPr lang="nl-BE" dirty="0"/>
          </a:p>
        </p:txBody>
      </p:sp>
    </p:spTree>
    <p:extLst>
      <p:ext uri="{BB962C8B-B14F-4D97-AF65-F5344CB8AC3E}">
        <p14:creationId xmlns:p14="http://schemas.microsoft.com/office/powerpoint/2010/main" val="9167286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s-media-cache-ak0.pinimg.com/originals/40/42/25/404225286f6e88063c4723bf215345a3.jpg"/>
          <p:cNvPicPr>
            <a:picLocks noGrp="1" noChangeAspect="1" noChangeArrowheads="1"/>
          </p:cNvPicPr>
          <p:nvPr>
            <p:ph type="pic" idx="1"/>
          </p:nvPr>
        </p:nvPicPr>
        <p:blipFill rotWithShape="1">
          <a:blip r:embed="rId2" cstate="print">
            <a:extLst>
              <a:ext uri="{28A0092B-C50C-407E-A947-70E740481C1C}">
                <a14:useLocalDpi xmlns:a14="http://schemas.microsoft.com/office/drawing/2010/main" val="0"/>
              </a:ext>
            </a:extLst>
          </a:blip>
          <a:srcRect l="5556" r="5556" b="6251"/>
          <a:stretch/>
        </p:blipFill>
        <p:spPr bwMode="auto">
          <a:xfrm>
            <a:off x="-32116" y="-171400"/>
            <a:ext cx="9997529" cy="70294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572000" y="332656"/>
            <a:ext cx="4392488" cy="566738"/>
          </a:xfrm>
        </p:spPr>
        <p:txBody>
          <a:bodyPr anchor="t">
            <a:normAutofit fontScale="90000"/>
          </a:bodyPr>
          <a:lstStyle/>
          <a:p>
            <a:pPr algn="ctr"/>
            <a:r>
              <a:rPr lang="nl-BE" dirty="0" smtClean="0"/>
              <a:t>ontdekken hoe Jezus mensen over God vertelt </a:t>
            </a:r>
            <a:endParaRPr lang="nl-BE" dirty="0"/>
          </a:p>
        </p:txBody>
      </p:sp>
    </p:spTree>
    <p:extLst>
      <p:ext uri="{BB962C8B-B14F-4D97-AF65-F5344CB8AC3E}">
        <p14:creationId xmlns:p14="http://schemas.microsoft.com/office/powerpoint/2010/main" val="25054732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55776" y="274638"/>
            <a:ext cx="2808312" cy="2362274"/>
          </a:xfrm>
        </p:spPr>
        <p:txBody>
          <a:bodyPr>
            <a:normAutofit/>
          </a:bodyPr>
          <a:lstStyle/>
          <a:p>
            <a:r>
              <a:rPr lang="nl-BE" sz="2000" b="1" dirty="0" smtClean="0"/>
              <a:t>ontdekken en ervaren dat mensen in (Bijbel)verhalen vertellen over hun diepste ervaringen en hun aanvoelen van God</a:t>
            </a:r>
            <a:endParaRPr lang="nl-BE" sz="2000" b="1" dirty="0"/>
          </a:p>
        </p:txBody>
      </p:sp>
      <p:pic>
        <p:nvPicPr>
          <p:cNvPr id="18434" name="Picture 2" descr="Kopje Thee(a): Bijbel boom en meer ideeën voor de 40 dagen tijd: "/>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241" t="398" r="14303" b="21429"/>
          <a:stretch/>
        </p:blipFill>
        <p:spPr bwMode="auto">
          <a:xfrm>
            <a:off x="5480512" y="0"/>
            <a:ext cx="3684381" cy="321297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60" r="11480"/>
          <a:stretch/>
        </p:blipFill>
        <p:spPr bwMode="auto">
          <a:xfrm rot="16200000">
            <a:off x="-138691" y="138691"/>
            <a:ext cx="2736304" cy="2458921"/>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101" b="8122"/>
          <a:stretch/>
        </p:blipFill>
        <p:spPr bwMode="auto">
          <a:xfrm>
            <a:off x="0" y="2708921"/>
            <a:ext cx="6764966" cy="4149080"/>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3756" y="3212976"/>
            <a:ext cx="2745635" cy="3660847"/>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709287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it is de kijktafel voor de eerste zondag van de Veertigdagentijd uit de serie 'Met hoofd, hart en handen gemaakt voor Geloventhuis 2014. Bekijk de hele serie op: http://www.geloventhuis.nl/2014/met-hoofd-hart-en-handen.html"/>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549" b="549"/>
          <a:stretch>
            <a:fillRect/>
          </a:stretch>
        </p:blipFill>
        <p:spPr bwMode="auto">
          <a:xfrm>
            <a:off x="0" y="0"/>
            <a:ext cx="4956096" cy="371707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251520" y="4293096"/>
            <a:ext cx="3131960" cy="566738"/>
          </a:xfrm>
        </p:spPr>
        <p:txBody>
          <a:bodyPr anchor="t">
            <a:normAutofit fontScale="90000"/>
          </a:bodyPr>
          <a:lstStyle/>
          <a:p>
            <a:pPr algn="ctr"/>
            <a:r>
              <a:rPr lang="nl-BE" dirty="0" smtClean="0"/>
              <a:t>tot rust komen, thuiskomen bij jezelf en mogelijks thuiskomen bij God</a:t>
            </a:r>
            <a:endParaRPr lang="nl-BE" dirty="0"/>
          </a:p>
        </p:txBody>
      </p:sp>
      <p:pic>
        <p:nvPicPr>
          <p:cNvPr id="7170" name="Picture 2" descr="kijktafel rond vrede, vreugde en duifje met vredesw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3441330"/>
            <a:ext cx="3429000" cy="338137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7410" name="Picture 2" descr="Kijktafel 'Stille grond', onder de grond krijgen de bloembolletjes wortels en wachten op de lente om tot leven te kome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901" y="2268153"/>
            <a:ext cx="2952328" cy="191901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https://attachment.outlook.office.net/owa/sophie.veulemans@live.be/service.svc/s/GetAttachmentThumbnail?id=AQMkADAwATNiZmYAZC05NjI3LTc0N2EtMDACLTAwCgBGAAADqWIKA3KTfUWSiaT2ERBvIAcAOObsOGorAEasoN8YOIKXpgAAAgEMAAAAOObsOGorAEasoN8YOIKXpgAAACwWGkUAAAABEgAQANniXgKvrklDiCddZFNG6hs%3D&amp;thumbnailType=2&amp;X-OWA-CANARY=wQoQJAENAUSpclicpBrS7YBjYHBs-9MY7C5y5SCxLXdgZ3Y8KNwVCrXOpsqbPZoA-WuCf_SXUyQ.&amp;token=674fd254-40a6-4086-b93d-cc49066a302a&amp;owa=outlook.live.com&amp;isc=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4650" y="0"/>
            <a:ext cx="3400569" cy="226815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353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kijktafelmoederteresakerk.files.wordpress.com/2014/05/pasen001.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t="17" b="17"/>
          <a:stretch>
            <a:fillRect/>
          </a:stretch>
        </p:blipFill>
        <p:spPr bwMode="auto">
          <a:xfrm>
            <a:off x="0" y="-16091"/>
            <a:ext cx="9204448" cy="690333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2123728" y="6165304"/>
            <a:ext cx="5486400" cy="566738"/>
          </a:xfrm>
        </p:spPr>
        <p:txBody>
          <a:bodyPr anchor="t"/>
          <a:lstStyle/>
          <a:p>
            <a:pPr algn="ctr"/>
            <a:r>
              <a:rPr lang="nl-BE" dirty="0" smtClean="0"/>
              <a:t>ontdekken dat er wegwijzers zijn op je pad</a:t>
            </a:r>
            <a:endParaRPr lang="nl-BE" dirty="0"/>
          </a:p>
        </p:txBody>
      </p:sp>
    </p:spTree>
    <p:extLst>
      <p:ext uri="{BB962C8B-B14F-4D97-AF65-F5344CB8AC3E}">
        <p14:creationId xmlns:p14="http://schemas.microsoft.com/office/powerpoint/2010/main" val="4066951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descr="Zijde speellap regenboog">
            <a:hlinkClick r:id="rId2" tooltip="&quot;Zijde speellap regenboog&quot;"/>
          </p:cNvPr>
          <p:cNvPicPr>
            <a:picLocks noChangeAspect="1"/>
          </p:cNvPicPr>
          <p:nvPr/>
        </p:nvPicPr>
        <p:blipFill rotWithShape="1">
          <a:blip r:embed="rId3" cstate="print"/>
          <a:srcRect t="13515" b="7857"/>
          <a:stretch/>
        </p:blipFill>
        <p:spPr bwMode="auto">
          <a:xfrm>
            <a:off x="0" y="112038"/>
            <a:ext cx="2339752" cy="1958948"/>
          </a:xfrm>
          <a:prstGeom prst="rect">
            <a:avLst/>
          </a:prstGeom>
          <a:noFill/>
          <a:ln w="57150">
            <a:solidFill>
              <a:schemeClr val="tx1"/>
            </a:solidFill>
            <a:miter lim="800000"/>
            <a:headEnd/>
            <a:tailEnd/>
          </a:ln>
        </p:spPr>
      </p:pic>
      <p:sp>
        <p:nvSpPr>
          <p:cNvPr id="2" name="Titel 1"/>
          <p:cNvSpPr>
            <a:spLocks noGrp="1"/>
          </p:cNvSpPr>
          <p:nvPr>
            <p:ph type="title"/>
          </p:nvPr>
        </p:nvSpPr>
        <p:spPr>
          <a:xfrm>
            <a:off x="1691680" y="2440579"/>
            <a:ext cx="4320480" cy="1143000"/>
          </a:xfrm>
        </p:spPr>
        <p:txBody>
          <a:bodyPr>
            <a:normAutofit/>
          </a:bodyPr>
          <a:lstStyle/>
          <a:p>
            <a:r>
              <a:rPr lang="nl-BE" sz="2000" b="1" dirty="0"/>
              <a:t>h</a:t>
            </a:r>
            <a:r>
              <a:rPr lang="nl-BE" sz="2000" b="1" dirty="0" smtClean="0"/>
              <a:t>et kleurrijke van het leven ontdekken</a:t>
            </a:r>
            <a:endParaRPr lang="nl-BE" sz="2000" b="1" dirty="0"/>
          </a:p>
        </p:txBody>
      </p:sp>
      <p:pic>
        <p:nvPicPr>
          <p:cNvPr id="4098" name="Picture 2" descr="http://www.kuleuven.be/thomas/cms2/uploads/image/basisonderwijs/kleurrijkgodsdhoekje.jpg"/>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2339753" y="58417"/>
            <a:ext cx="4464496" cy="234799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Happy Whimsical Hearts: Baby steps to Waldor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005063"/>
            <a:ext cx="4427984" cy="285234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Google Image Result for http://www.poppelien.nl/wp-content/uploads/2012/10/walnootbaby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6046" y="2019097"/>
            <a:ext cx="2647954" cy="198596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Stained Glass Egg Art | Creative Preschool Resource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637" t="6619" r="17525" b="5099"/>
          <a:stretch/>
        </p:blipFill>
        <p:spPr bwMode="auto">
          <a:xfrm>
            <a:off x="87693" y="1849928"/>
            <a:ext cx="1278475" cy="232430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5122" name="Picture 2" descr="http://i00.i.aliimg.com/wsphoto/v0/32266012038_1/Colors-Cake-Topper-Wedding-Party-Romantic-Love-font-b-Heart-b-font-font-b-Shaped-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91063" y="4005063"/>
            <a:ext cx="2852937" cy="2852937"/>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0242" name="Picture 2" descr="Afbeeldingsresultaat voor tranenkruikje"/>
          <p:cNvPicPr>
            <a:picLocks noChangeAspect="1" noChangeArrowheads="1"/>
          </p:cNvPicPr>
          <p:nvPr/>
        </p:nvPicPr>
        <p:blipFill rotWithShape="1">
          <a:blip r:embed="rId9">
            <a:extLst>
              <a:ext uri="{28A0092B-C50C-407E-A947-70E740481C1C}">
                <a14:useLocalDpi xmlns:a14="http://schemas.microsoft.com/office/drawing/2010/main" val="0"/>
              </a:ext>
            </a:extLst>
          </a:blip>
          <a:srcRect l="5572" r="4458"/>
          <a:stretch/>
        </p:blipFill>
        <p:spPr bwMode="auto">
          <a:xfrm>
            <a:off x="4427984" y="4005658"/>
            <a:ext cx="1800200" cy="285234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07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100"/>
                                        </p:tgtEl>
                                        <p:attrNameLst>
                                          <p:attrName>style.visibility</p:attrName>
                                        </p:attrNameLst>
                                      </p:cBhvr>
                                      <p:to>
                                        <p:strVal val="visible"/>
                                      </p:to>
                                    </p:set>
                                    <p:anim calcmode="lin" valueType="num">
                                      <p:cBhvr>
                                        <p:cTn id="21" dur="500" fill="hold"/>
                                        <p:tgtEl>
                                          <p:spTgt spid="4100"/>
                                        </p:tgtEl>
                                        <p:attrNameLst>
                                          <p:attrName>ppt_w</p:attrName>
                                        </p:attrNameLst>
                                      </p:cBhvr>
                                      <p:tavLst>
                                        <p:tav tm="0">
                                          <p:val>
                                            <p:fltVal val="0"/>
                                          </p:val>
                                        </p:tav>
                                        <p:tav tm="100000">
                                          <p:val>
                                            <p:strVal val="#ppt_w"/>
                                          </p:val>
                                        </p:tav>
                                      </p:tavLst>
                                    </p:anim>
                                    <p:anim calcmode="lin" valueType="num">
                                      <p:cBhvr>
                                        <p:cTn id="22" dur="500" fill="hold"/>
                                        <p:tgtEl>
                                          <p:spTgt spid="4100"/>
                                        </p:tgtEl>
                                        <p:attrNameLst>
                                          <p:attrName>ppt_h</p:attrName>
                                        </p:attrNameLst>
                                      </p:cBhvr>
                                      <p:tavLst>
                                        <p:tav tm="0">
                                          <p:val>
                                            <p:fltVal val="0"/>
                                          </p:val>
                                        </p:tav>
                                        <p:tav tm="100000">
                                          <p:val>
                                            <p:strVal val="#ppt_h"/>
                                          </p:val>
                                        </p:tav>
                                      </p:tavLst>
                                    </p:anim>
                                    <p:animEffect transition="in" filter="fade">
                                      <p:cBhvr>
                                        <p:cTn id="23" dur="500"/>
                                        <p:tgtEl>
                                          <p:spTgt spid="410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fill="hold"/>
                                        <p:tgtEl>
                                          <p:spTgt spid="1026"/>
                                        </p:tgtEl>
                                        <p:attrNameLst>
                                          <p:attrName>ppt_w</p:attrName>
                                        </p:attrNameLst>
                                      </p:cBhvr>
                                      <p:tavLst>
                                        <p:tav tm="0">
                                          <p:val>
                                            <p:fltVal val="0"/>
                                          </p:val>
                                        </p:tav>
                                        <p:tav tm="100000">
                                          <p:val>
                                            <p:strVal val="#ppt_w"/>
                                          </p:val>
                                        </p:tav>
                                      </p:tavLst>
                                    </p:anim>
                                    <p:anim calcmode="lin" valueType="num">
                                      <p:cBhvr>
                                        <p:cTn id="29" dur="500" fill="hold"/>
                                        <p:tgtEl>
                                          <p:spTgt spid="1026"/>
                                        </p:tgtEl>
                                        <p:attrNameLst>
                                          <p:attrName>ppt_h</p:attrName>
                                        </p:attrNameLst>
                                      </p:cBhvr>
                                      <p:tavLst>
                                        <p:tav tm="0">
                                          <p:val>
                                            <p:fltVal val="0"/>
                                          </p:val>
                                        </p:tav>
                                        <p:tav tm="100000">
                                          <p:val>
                                            <p:strVal val="#ppt_h"/>
                                          </p:val>
                                        </p:tav>
                                      </p:tavLst>
                                    </p:anim>
                                    <p:animEffect transition="in" filter="fade">
                                      <p:cBhvr>
                                        <p:cTn id="30" dur="5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122"/>
                                        </p:tgtEl>
                                        <p:attrNameLst>
                                          <p:attrName>style.visibility</p:attrName>
                                        </p:attrNameLst>
                                      </p:cBhvr>
                                      <p:to>
                                        <p:strVal val="visible"/>
                                      </p:to>
                                    </p:set>
                                    <p:anim calcmode="lin" valueType="num">
                                      <p:cBhvr>
                                        <p:cTn id="35" dur="500" fill="hold"/>
                                        <p:tgtEl>
                                          <p:spTgt spid="5122"/>
                                        </p:tgtEl>
                                        <p:attrNameLst>
                                          <p:attrName>ppt_w</p:attrName>
                                        </p:attrNameLst>
                                      </p:cBhvr>
                                      <p:tavLst>
                                        <p:tav tm="0">
                                          <p:val>
                                            <p:fltVal val="0"/>
                                          </p:val>
                                        </p:tav>
                                        <p:tav tm="100000">
                                          <p:val>
                                            <p:strVal val="#ppt_w"/>
                                          </p:val>
                                        </p:tav>
                                      </p:tavLst>
                                    </p:anim>
                                    <p:anim calcmode="lin" valueType="num">
                                      <p:cBhvr>
                                        <p:cTn id="36" dur="500" fill="hold"/>
                                        <p:tgtEl>
                                          <p:spTgt spid="5122"/>
                                        </p:tgtEl>
                                        <p:attrNameLst>
                                          <p:attrName>ppt_h</p:attrName>
                                        </p:attrNameLst>
                                      </p:cBhvr>
                                      <p:tavLst>
                                        <p:tav tm="0">
                                          <p:val>
                                            <p:fltVal val="0"/>
                                          </p:val>
                                        </p:tav>
                                        <p:tav tm="100000">
                                          <p:val>
                                            <p:strVal val="#ppt_h"/>
                                          </p:val>
                                        </p:tav>
                                      </p:tavLst>
                                    </p:anim>
                                    <p:animEffect transition="in" filter="fade">
                                      <p:cBhvr>
                                        <p:cTn id="37" dur="500"/>
                                        <p:tgtEl>
                                          <p:spTgt spid="512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102"/>
                                        </p:tgtEl>
                                        <p:attrNameLst>
                                          <p:attrName>style.visibility</p:attrName>
                                        </p:attrNameLst>
                                      </p:cBhvr>
                                      <p:to>
                                        <p:strVal val="visible"/>
                                      </p:to>
                                    </p:set>
                                    <p:anim calcmode="lin" valueType="num">
                                      <p:cBhvr>
                                        <p:cTn id="42" dur="500" fill="hold"/>
                                        <p:tgtEl>
                                          <p:spTgt spid="4102"/>
                                        </p:tgtEl>
                                        <p:attrNameLst>
                                          <p:attrName>ppt_w</p:attrName>
                                        </p:attrNameLst>
                                      </p:cBhvr>
                                      <p:tavLst>
                                        <p:tav tm="0">
                                          <p:val>
                                            <p:fltVal val="0"/>
                                          </p:val>
                                        </p:tav>
                                        <p:tav tm="100000">
                                          <p:val>
                                            <p:strVal val="#ppt_w"/>
                                          </p:val>
                                        </p:tav>
                                      </p:tavLst>
                                    </p:anim>
                                    <p:anim calcmode="lin" valueType="num">
                                      <p:cBhvr>
                                        <p:cTn id="43" dur="500" fill="hold"/>
                                        <p:tgtEl>
                                          <p:spTgt spid="4102"/>
                                        </p:tgtEl>
                                        <p:attrNameLst>
                                          <p:attrName>ppt_h</p:attrName>
                                        </p:attrNameLst>
                                      </p:cBhvr>
                                      <p:tavLst>
                                        <p:tav tm="0">
                                          <p:val>
                                            <p:fltVal val="0"/>
                                          </p:val>
                                        </p:tav>
                                        <p:tav tm="100000">
                                          <p:val>
                                            <p:strVal val="#ppt_h"/>
                                          </p:val>
                                        </p:tav>
                                      </p:tavLst>
                                    </p:anim>
                                    <p:animEffect transition="in" filter="fade">
                                      <p:cBhvr>
                                        <p:cTn id="44"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63889" y="65351"/>
            <a:ext cx="4104456" cy="1143000"/>
          </a:xfrm>
        </p:spPr>
        <p:txBody>
          <a:bodyPr>
            <a:normAutofit/>
          </a:bodyPr>
          <a:lstStyle/>
          <a:p>
            <a:r>
              <a:rPr lang="nl-BE" sz="2000" b="1" dirty="0" smtClean="0"/>
              <a:t>samen (met God) bouwen</a:t>
            </a:r>
            <a:endParaRPr lang="nl-BE" sz="2000" b="1" dirty="0"/>
          </a:p>
        </p:txBody>
      </p:sp>
      <p:pic>
        <p:nvPicPr>
          <p:cNvPr id="1028" name="Picture 4" descr="http://www.geloventhuis.nl/images/2010/stgl-contact-maken-5-s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106" y="3064650"/>
            <a:ext cx="3762126" cy="251853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ttps://s-media-cache-ak0.pinimg.com/236x/45/53/77/455377a34e46230be88ae25553ad95f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4302939"/>
            <a:ext cx="1924446" cy="256049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descr="creative kids - milk carton lanter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1589" y="3933056"/>
            <a:ext cx="1582411" cy="191722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http://us.cdn1.123rf.com/168nwm/filmfoto/filmfoto1201/filmfoto120100030/11891615-zen-met-kristallen-stenen-en-kaa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5512408"/>
            <a:ext cx="2044790" cy="135102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http://g04.a.alicdn.com/kf/HTB12CUOHVXXXXXaXXXXq6xXFXXXE/2014-font-b-Lava-b-font-font-b-Lamp-b-font-12-Pcs-lot-Brand-Ne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2060848" cy="206084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http://www.geloventhuis.be/images/2010/stgl-edelsteentjes-II-site.jpg"/>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bwMode="auto">
          <a:xfrm>
            <a:off x="5715000" y="1196752"/>
            <a:ext cx="3429000" cy="229552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http://www.cip.nl/images/2014/31_augustus_ten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28" y="1916832"/>
            <a:ext cx="2952328" cy="1976777"/>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7170" name="Picture 2" descr="https://attachment.outlook.office.net/owa/sophie.veulemans@live.be/service.svc/s/GetAttachmentThumbnail?id=AQMkADAwATNiZmYAZC05NjI3LTc0N2EtMDACLTAwCgBGAAADqWIKA3KTfUWSiaT2ERBvIAcAOObsOGorAEasoN8YOIKXpgAAAgEMAAAAOObsOGorAEasoN8YOIKXpgAAACwWGkUAAAABEgAQAMM%2FeVIvmmVPk2RGqH6RlVU%3D&amp;thumbnailType=2&amp;X-OWA-CANARY=wQoQJAENAUSpclicpBrS7YBjYHBs-9MY7C5y5SCxLXdgZ3Y8KNwVCrXOpsqbPZoA-WuCf_SXUyQ.&amp;token=674fd254-40a6-4086-b93d-cc49066a302a&amp;owa=outlook.live.com&amp;isc=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46493" y="1208350"/>
            <a:ext cx="2465674" cy="164458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00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80"/>
                                        </p:tgtEl>
                                        <p:attrNameLst>
                                          <p:attrName>style.visibility</p:attrName>
                                        </p:attrNameLst>
                                      </p:cBhvr>
                                      <p:to>
                                        <p:strVal val="visible"/>
                                      </p:to>
                                    </p:set>
                                    <p:anim calcmode="lin" valueType="num">
                                      <p:cBhvr>
                                        <p:cTn id="14" dur="500" fill="hold"/>
                                        <p:tgtEl>
                                          <p:spTgt spid="3080"/>
                                        </p:tgtEl>
                                        <p:attrNameLst>
                                          <p:attrName>ppt_w</p:attrName>
                                        </p:attrNameLst>
                                      </p:cBhvr>
                                      <p:tavLst>
                                        <p:tav tm="0">
                                          <p:val>
                                            <p:fltVal val="0"/>
                                          </p:val>
                                        </p:tav>
                                        <p:tav tm="100000">
                                          <p:val>
                                            <p:strVal val="#ppt_w"/>
                                          </p:val>
                                        </p:tav>
                                      </p:tavLst>
                                    </p:anim>
                                    <p:anim calcmode="lin" valueType="num">
                                      <p:cBhvr>
                                        <p:cTn id="15" dur="500" fill="hold"/>
                                        <p:tgtEl>
                                          <p:spTgt spid="3080"/>
                                        </p:tgtEl>
                                        <p:attrNameLst>
                                          <p:attrName>ppt_h</p:attrName>
                                        </p:attrNameLst>
                                      </p:cBhvr>
                                      <p:tavLst>
                                        <p:tav tm="0">
                                          <p:val>
                                            <p:fltVal val="0"/>
                                          </p:val>
                                        </p:tav>
                                        <p:tav tm="100000">
                                          <p:val>
                                            <p:strVal val="#ppt_h"/>
                                          </p:val>
                                        </p:tav>
                                      </p:tavLst>
                                    </p:anim>
                                    <p:animEffect transition="in" filter="fade">
                                      <p:cBhvr>
                                        <p:cTn id="16" dur="500"/>
                                        <p:tgtEl>
                                          <p:spTgt spid="308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 calcmode="lin" valueType="num">
                                      <p:cBhvr>
                                        <p:cTn id="21" dur="500" fill="hold"/>
                                        <p:tgtEl>
                                          <p:spTgt spid="3076"/>
                                        </p:tgtEl>
                                        <p:attrNameLst>
                                          <p:attrName>ppt_w</p:attrName>
                                        </p:attrNameLst>
                                      </p:cBhvr>
                                      <p:tavLst>
                                        <p:tav tm="0">
                                          <p:val>
                                            <p:fltVal val="0"/>
                                          </p:val>
                                        </p:tav>
                                        <p:tav tm="100000">
                                          <p:val>
                                            <p:strVal val="#ppt_w"/>
                                          </p:val>
                                        </p:tav>
                                      </p:tavLst>
                                    </p:anim>
                                    <p:anim calcmode="lin" valueType="num">
                                      <p:cBhvr>
                                        <p:cTn id="22" dur="500" fill="hold"/>
                                        <p:tgtEl>
                                          <p:spTgt spid="3076"/>
                                        </p:tgtEl>
                                        <p:attrNameLst>
                                          <p:attrName>ppt_h</p:attrName>
                                        </p:attrNameLst>
                                      </p:cBhvr>
                                      <p:tavLst>
                                        <p:tav tm="0">
                                          <p:val>
                                            <p:fltVal val="0"/>
                                          </p:val>
                                        </p:tav>
                                        <p:tav tm="100000">
                                          <p:val>
                                            <p:strVal val="#ppt_h"/>
                                          </p:val>
                                        </p:tav>
                                      </p:tavLst>
                                    </p:anim>
                                    <p:animEffect transition="in" filter="fade">
                                      <p:cBhvr>
                                        <p:cTn id="23" dur="500"/>
                                        <p:tgtEl>
                                          <p:spTgt spid="307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 calcmode="lin" valueType="num">
                                      <p:cBhvr>
                                        <p:cTn id="28" dur="500" fill="hold"/>
                                        <p:tgtEl>
                                          <p:spTgt spid="1030"/>
                                        </p:tgtEl>
                                        <p:attrNameLst>
                                          <p:attrName>ppt_w</p:attrName>
                                        </p:attrNameLst>
                                      </p:cBhvr>
                                      <p:tavLst>
                                        <p:tav tm="0">
                                          <p:val>
                                            <p:fltVal val="0"/>
                                          </p:val>
                                        </p:tav>
                                        <p:tav tm="100000">
                                          <p:val>
                                            <p:strVal val="#ppt_w"/>
                                          </p:val>
                                        </p:tav>
                                      </p:tavLst>
                                    </p:anim>
                                    <p:anim calcmode="lin" valueType="num">
                                      <p:cBhvr>
                                        <p:cTn id="29" dur="500" fill="hold"/>
                                        <p:tgtEl>
                                          <p:spTgt spid="1030"/>
                                        </p:tgtEl>
                                        <p:attrNameLst>
                                          <p:attrName>ppt_h</p:attrName>
                                        </p:attrNameLst>
                                      </p:cBhvr>
                                      <p:tavLst>
                                        <p:tav tm="0">
                                          <p:val>
                                            <p:fltVal val="0"/>
                                          </p:val>
                                        </p:tav>
                                        <p:tav tm="100000">
                                          <p:val>
                                            <p:strVal val="#ppt_h"/>
                                          </p:val>
                                        </p:tav>
                                      </p:tavLst>
                                    </p:anim>
                                    <p:animEffect transition="in" filter="fade">
                                      <p:cBhvr>
                                        <p:cTn id="30" dur="500"/>
                                        <p:tgtEl>
                                          <p:spTgt spid="103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078"/>
                                        </p:tgtEl>
                                        <p:attrNameLst>
                                          <p:attrName>style.visibility</p:attrName>
                                        </p:attrNameLst>
                                      </p:cBhvr>
                                      <p:to>
                                        <p:strVal val="visible"/>
                                      </p:to>
                                    </p:set>
                                    <p:anim calcmode="lin" valueType="num">
                                      <p:cBhvr>
                                        <p:cTn id="35" dur="500" fill="hold"/>
                                        <p:tgtEl>
                                          <p:spTgt spid="3078"/>
                                        </p:tgtEl>
                                        <p:attrNameLst>
                                          <p:attrName>ppt_w</p:attrName>
                                        </p:attrNameLst>
                                      </p:cBhvr>
                                      <p:tavLst>
                                        <p:tav tm="0">
                                          <p:val>
                                            <p:fltVal val="0"/>
                                          </p:val>
                                        </p:tav>
                                        <p:tav tm="100000">
                                          <p:val>
                                            <p:strVal val="#ppt_w"/>
                                          </p:val>
                                        </p:tav>
                                      </p:tavLst>
                                    </p:anim>
                                    <p:anim calcmode="lin" valueType="num">
                                      <p:cBhvr>
                                        <p:cTn id="36" dur="500" fill="hold"/>
                                        <p:tgtEl>
                                          <p:spTgt spid="3078"/>
                                        </p:tgtEl>
                                        <p:attrNameLst>
                                          <p:attrName>ppt_h</p:attrName>
                                        </p:attrNameLst>
                                      </p:cBhvr>
                                      <p:tavLst>
                                        <p:tav tm="0">
                                          <p:val>
                                            <p:fltVal val="0"/>
                                          </p:val>
                                        </p:tav>
                                        <p:tav tm="100000">
                                          <p:val>
                                            <p:strVal val="#ppt_h"/>
                                          </p:val>
                                        </p:tav>
                                      </p:tavLst>
                                    </p:anim>
                                    <p:animEffect transition="in" filter="fade">
                                      <p:cBhvr>
                                        <p:cTn id="37" dur="500"/>
                                        <p:tgtEl>
                                          <p:spTgt spid="307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074"/>
                                        </p:tgtEl>
                                        <p:attrNameLst>
                                          <p:attrName>style.visibility</p:attrName>
                                        </p:attrNameLst>
                                      </p:cBhvr>
                                      <p:to>
                                        <p:strVal val="visible"/>
                                      </p:to>
                                    </p:set>
                                    <p:anim calcmode="lin" valueType="num">
                                      <p:cBhvr>
                                        <p:cTn id="42" dur="500" fill="hold"/>
                                        <p:tgtEl>
                                          <p:spTgt spid="3074"/>
                                        </p:tgtEl>
                                        <p:attrNameLst>
                                          <p:attrName>ppt_w</p:attrName>
                                        </p:attrNameLst>
                                      </p:cBhvr>
                                      <p:tavLst>
                                        <p:tav tm="0">
                                          <p:val>
                                            <p:fltVal val="0"/>
                                          </p:val>
                                        </p:tav>
                                        <p:tav tm="100000">
                                          <p:val>
                                            <p:strVal val="#ppt_w"/>
                                          </p:val>
                                        </p:tav>
                                      </p:tavLst>
                                    </p:anim>
                                    <p:anim calcmode="lin" valueType="num">
                                      <p:cBhvr>
                                        <p:cTn id="43" dur="500" fill="hold"/>
                                        <p:tgtEl>
                                          <p:spTgt spid="3074"/>
                                        </p:tgtEl>
                                        <p:attrNameLst>
                                          <p:attrName>ppt_h</p:attrName>
                                        </p:attrNameLst>
                                      </p:cBhvr>
                                      <p:tavLst>
                                        <p:tav tm="0">
                                          <p:val>
                                            <p:fltVal val="0"/>
                                          </p:val>
                                        </p:tav>
                                        <p:tav tm="100000">
                                          <p:val>
                                            <p:strVal val="#ppt_h"/>
                                          </p:val>
                                        </p:tav>
                                      </p:tavLst>
                                    </p:anim>
                                    <p:animEffect transition="in" filter="fade">
                                      <p:cBhvr>
                                        <p:cTn id="44" dur="500"/>
                                        <p:tgtEl>
                                          <p:spTgt spid="307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 calcmode="lin" valueType="num">
                                      <p:cBhvr>
                                        <p:cTn id="49" dur="500" fill="hold"/>
                                        <p:tgtEl>
                                          <p:spTgt spid="1026"/>
                                        </p:tgtEl>
                                        <p:attrNameLst>
                                          <p:attrName>ppt_w</p:attrName>
                                        </p:attrNameLst>
                                      </p:cBhvr>
                                      <p:tavLst>
                                        <p:tav tm="0">
                                          <p:val>
                                            <p:fltVal val="0"/>
                                          </p:val>
                                        </p:tav>
                                        <p:tav tm="100000">
                                          <p:val>
                                            <p:strVal val="#ppt_w"/>
                                          </p:val>
                                        </p:tav>
                                      </p:tavLst>
                                    </p:anim>
                                    <p:anim calcmode="lin" valueType="num">
                                      <p:cBhvr>
                                        <p:cTn id="50" dur="500" fill="hold"/>
                                        <p:tgtEl>
                                          <p:spTgt spid="1026"/>
                                        </p:tgtEl>
                                        <p:attrNameLst>
                                          <p:attrName>ppt_h</p:attrName>
                                        </p:attrNameLst>
                                      </p:cBhvr>
                                      <p:tavLst>
                                        <p:tav tm="0">
                                          <p:val>
                                            <p:fltVal val="0"/>
                                          </p:val>
                                        </p:tav>
                                        <p:tav tm="100000">
                                          <p:val>
                                            <p:strVal val="#ppt_h"/>
                                          </p:val>
                                        </p:tav>
                                      </p:tavLst>
                                    </p:anim>
                                    <p:animEffect transition="in" filter="fade">
                                      <p:cBhvr>
                                        <p:cTn id="5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2000" b="1" dirty="0" smtClean="0"/>
              <a:t>ervaren hoe alles mag groeien, ontdekken dat </a:t>
            </a:r>
            <a:r>
              <a:rPr lang="nl-BE" sz="2000" b="1" dirty="0" smtClean="0"/>
              <a:t>iemand/Iemand </a:t>
            </a:r>
            <a:r>
              <a:rPr lang="nl-BE" sz="2000" b="1" dirty="0" smtClean="0"/>
              <a:t>je ondersteunt in je groei en bloei </a:t>
            </a:r>
            <a:endParaRPr lang="nl-BE" sz="2000" b="1" dirty="0"/>
          </a:p>
        </p:txBody>
      </p:sp>
      <p:pic>
        <p:nvPicPr>
          <p:cNvPr id="1026" name="Picture 2" descr="http://www.geloventhuis.nl/images/2013/JWGr-plantje-in-d-ehand-2-IMG_4584.jpg"/>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5715000" y="3876675"/>
            <a:ext cx="3429000" cy="298132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www.geloventhuis.nl/images/2013/JWGr-met-groeimeter-en-poppetje-jaarringen-IMG_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2158590"/>
            <a:ext cx="3630084" cy="269231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Verborgen nestj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04543"/>
            <a:ext cx="2627784" cy="177375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https://s-media-cache-ak0.pinimg.com/236x/cd/ce/08/cdce08dc4bb29d519897082528831ba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75" y="4263713"/>
            <a:ext cx="2098289" cy="164484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http://www.geloventhuis.nl/images/2010/nachtdag-peace-sit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1224663"/>
            <a:ext cx="3275857" cy="249329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ttp://www.geloventhuis.nl/images/OudeJaargangen/mini-herfst-tafereeltj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9114" y="4811069"/>
            <a:ext cx="2736304" cy="205222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68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32"/>
                                        </p:tgtEl>
                                        <p:attrNameLst>
                                          <p:attrName>style.visibility</p:attrName>
                                        </p:attrNameLst>
                                      </p:cBhvr>
                                      <p:to>
                                        <p:strVal val="visible"/>
                                      </p:to>
                                    </p:set>
                                    <p:anim calcmode="lin" valueType="num">
                                      <p:cBhvr>
                                        <p:cTn id="14" dur="500" fill="hold"/>
                                        <p:tgtEl>
                                          <p:spTgt spid="1032"/>
                                        </p:tgtEl>
                                        <p:attrNameLst>
                                          <p:attrName>ppt_w</p:attrName>
                                        </p:attrNameLst>
                                      </p:cBhvr>
                                      <p:tavLst>
                                        <p:tav tm="0">
                                          <p:val>
                                            <p:fltVal val="0"/>
                                          </p:val>
                                        </p:tav>
                                        <p:tav tm="100000">
                                          <p:val>
                                            <p:strVal val="#ppt_w"/>
                                          </p:val>
                                        </p:tav>
                                      </p:tavLst>
                                    </p:anim>
                                    <p:anim calcmode="lin" valueType="num">
                                      <p:cBhvr>
                                        <p:cTn id="15" dur="500" fill="hold"/>
                                        <p:tgtEl>
                                          <p:spTgt spid="1032"/>
                                        </p:tgtEl>
                                        <p:attrNameLst>
                                          <p:attrName>ppt_h</p:attrName>
                                        </p:attrNameLst>
                                      </p:cBhvr>
                                      <p:tavLst>
                                        <p:tav tm="0">
                                          <p:val>
                                            <p:fltVal val="0"/>
                                          </p:val>
                                        </p:tav>
                                        <p:tav tm="100000">
                                          <p:val>
                                            <p:strVal val="#ppt_h"/>
                                          </p:val>
                                        </p:tav>
                                      </p:tavLst>
                                    </p:anim>
                                    <p:animEffect transition="in" filter="fade">
                                      <p:cBhvr>
                                        <p:cTn id="16" dur="500"/>
                                        <p:tgtEl>
                                          <p:spTgt spid="103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anim calcmode="lin" valueType="num">
                                      <p:cBhvr>
                                        <p:cTn id="21" dur="500" fill="hold"/>
                                        <p:tgtEl>
                                          <p:spTgt spid="1030"/>
                                        </p:tgtEl>
                                        <p:attrNameLst>
                                          <p:attrName>ppt_w</p:attrName>
                                        </p:attrNameLst>
                                      </p:cBhvr>
                                      <p:tavLst>
                                        <p:tav tm="0">
                                          <p:val>
                                            <p:fltVal val="0"/>
                                          </p:val>
                                        </p:tav>
                                        <p:tav tm="100000">
                                          <p:val>
                                            <p:strVal val="#ppt_w"/>
                                          </p:val>
                                        </p:tav>
                                      </p:tavLst>
                                    </p:anim>
                                    <p:anim calcmode="lin" valueType="num">
                                      <p:cBhvr>
                                        <p:cTn id="22" dur="500" fill="hold"/>
                                        <p:tgtEl>
                                          <p:spTgt spid="1030"/>
                                        </p:tgtEl>
                                        <p:attrNameLst>
                                          <p:attrName>ppt_h</p:attrName>
                                        </p:attrNameLst>
                                      </p:cBhvr>
                                      <p:tavLst>
                                        <p:tav tm="0">
                                          <p:val>
                                            <p:fltVal val="0"/>
                                          </p:val>
                                        </p:tav>
                                        <p:tav tm="100000">
                                          <p:val>
                                            <p:strVal val="#ppt_h"/>
                                          </p:val>
                                        </p:tav>
                                      </p:tavLst>
                                    </p:anim>
                                    <p:animEffect transition="in" filter="fade">
                                      <p:cBhvr>
                                        <p:cTn id="23" dur="500"/>
                                        <p:tgtEl>
                                          <p:spTgt spid="103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fill="hold"/>
                                        <p:tgtEl>
                                          <p:spTgt spid="1026"/>
                                        </p:tgtEl>
                                        <p:attrNameLst>
                                          <p:attrName>ppt_w</p:attrName>
                                        </p:attrNameLst>
                                      </p:cBhvr>
                                      <p:tavLst>
                                        <p:tav tm="0">
                                          <p:val>
                                            <p:fltVal val="0"/>
                                          </p:val>
                                        </p:tav>
                                        <p:tav tm="100000">
                                          <p:val>
                                            <p:strVal val="#ppt_w"/>
                                          </p:val>
                                        </p:tav>
                                      </p:tavLst>
                                    </p:anim>
                                    <p:anim calcmode="lin" valueType="num">
                                      <p:cBhvr>
                                        <p:cTn id="29" dur="500" fill="hold"/>
                                        <p:tgtEl>
                                          <p:spTgt spid="1026"/>
                                        </p:tgtEl>
                                        <p:attrNameLst>
                                          <p:attrName>ppt_h</p:attrName>
                                        </p:attrNameLst>
                                      </p:cBhvr>
                                      <p:tavLst>
                                        <p:tav tm="0">
                                          <p:val>
                                            <p:fltVal val="0"/>
                                          </p:val>
                                        </p:tav>
                                        <p:tav tm="100000">
                                          <p:val>
                                            <p:strVal val="#ppt_h"/>
                                          </p:val>
                                        </p:tav>
                                      </p:tavLst>
                                    </p:anim>
                                    <p:animEffect transition="in" filter="fade">
                                      <p:cBhvr>
                                        <p:cTn id="30" dur="5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anim calcmode="lin" valueType="num">
                                      <p:cBhvr>
                                        <p:cTn id="35" dur="500" fill="hold"/>
                                        <p:tgtEl>
                                          <p:spTgt spid="2052"/>
                                        </p:tgtEl>
                                        <p:attrNameLst>
                                          <p:attrName>ppt_w</p:attrName>
                                        </p:attrNameLst>
                                      </p:cBhvr>
                                      <p:tavLst>
                                        <p:tav tm="0">
                                          <p:val>
                                            <p:fltVal val="0"/>
                                          </p:val>
                                        </p:tav>
                                        <p:tav tm="100000">
                                          <p:val>
                                            <p:strVal val="#ppt_w"/>
                                          </p:val>
                                        </p:tav>
                                      </p:tavLst>
                                    </p:anim>
                                    <p:anim calcmode="lin" valueType="num">
                                      <p:cBhvr>
                                        <p:cTn id="36" dur="500" fill="hold"/>
                                        <p:tgtEl>
                                          <p:spTgt spid="2052"/>
                                        </p:tgtEl>
                                        <p:attrNameLst>
                                          <p:attrName>ppt_h</p:attrName>
                                        </p:attrNameLst>
                                      </p:cBhvr>
                                      <p:tavLst>
                                        <p:tav tm="0">
                                          <p:val>
                                            <p:fltVal val="0"/>
                                          </p:val>
                                        </p:tav>
                                        <p:tav tm="100000">
                                          <p:val>
                                            <p:strVal val="#ppt_h"/>
                                          </p:val>
                                        </p:tav>
                                      </p:tavLst>
                                    </p:anim>
                                    <p:animEffect transition="in" filter="fade">
                                      <p:cBhvr>
                                        <p:cTn id="37" dur="500"/>
                                        <p:tgtEl>
                                          <p:spTgt spid="205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054"/>
                                        </p:tgtEl>
                                        <p:attrNameLst>
                                          <p:attrName>style.visibility</p:attrName>
                                        </p:attrNameLst>
                                      </p:cBhvr>
                                      <p:to>
                                        <p:strVal val="visible"/>
                                      </p:to>
                                    </p:set>
                                    <p:anim calcmode="lin" valueType="num">
                                      <p:cBhvr>
                                        <p:cTn id="42" dur="500" fill="hold"/>
                                        <p:tgtEl>
                                          <p:spTgt spid="2054"/>
                                        </p:tgtEl>
                                        <p:attrNameLst>
                                          <p:attrName>ppt_w</p:attrName>
                                        </p:attrNameLst>
                                      </p:cBhvr>
                                      <p:tavLst>
                                        <p:tav tm="0">
                                          <p:val>
                                            <p:fltVal val="0"/>
                                          </p:val>
                                        </p:tav>
                                        <p:tav tm="100000">
                                          <p:val>
                                            <p:strVal val="#ppt_w"/>
                                          </p:val>
                                        </p:tav>
                                      </p:tavLst>
                                    </p:anim>
                                    <p:anim calcmode="lin" valueType="num">
                                      <p:cBhvr>
                                        <p:cTn id="43" dur="500" fill="hold"/>
                                        <p:tgtEl>
                                          <p:spTgt spid="2054"/>
                                        </p:tgtEl>
                                        <p:attrNameLst>
                                          <p:attrName>ppt_h</p:attrName>
                                        </p:attrNameLst>
                                      </p:cBhvr>
                                      <p:tavLst>
                                        <p:tav tm="0">
                                          <p:val>
                                            <p:fltVal val="0"/>
                                          </p:val>
                                        </p:tav>
                                        <p:tav tm="100000">
                                          <p:val>
                                            <p:strVal val="#ppt_h"/>
                                          </p:val>
                                        </p:tav>
                                      </p:tavLst>
                                    </p:anim>
                                    <p:animEffect transition="in" filter="fade">
                                      <p:cBhvr>
                                        <p:cTn id="44"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Eerste schoolda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80" b="180"/>
          <a:stretch>
            <a:fillRect/>
          </a:stretch>
        </p:blipFill>
        <p:spPr bwMode="auto">
          <a:xfrm>
            <a:off x="-1" y="1690"/>
            <a:ext cx="6806253" cy="510469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1080000" y="5400000"/>
            <a:ext cx="4068064" cy="566738"/>
          </a:xfrm>
        </p:spPr>
        <p:txBody>
          <a:bodyPr anchor="t">
            <a:noAutofit/>
          </a:bodyPr>
          <a:lstStyle/>
          <a:p>
            <a:pPr algn="ctr"/>
            <a:r>
              <a:rPr lang="nl-BE" dirty="0" smtClean="0"/>
              <a:t>ervaren dat iemand/Iemand met je mee op weg gaat</a:t>
            </a:r>
            <a:endParaRPr lang="nl-BE" dirty="0"/>
          </a:p>
        </p:txBody>
      </p:sp>
      <p:pic>
        <p:nvPicPr>
          <p:cNvPr id="2050" name="Picture 2" descr="https://attachment.outlook.office.net/owa/sophie.veulemans@live.be/service.svc/s/GetAttachmentThumbnail?id=AQMkADAwATNiZmYAZC05NjI3LTc0N2EtMDACLTAwCgBGAAADqWIKA3KTfUWSiaT2ERBvIAcAOObsOGorAEasoN8YOIKXpgAAAgEMAAAAOObsOGorAEasoN8YOIKXpgAAACwWGkUAAAABEgAQABQW8i%2FvpFRBjwI2tJkFzr4%3D&amp;thumbnailType=2&amp;X-OWA-CANARY=wQoQJAENAUSpclicpBrS7YBjYHBs-9MY7C5y5SCxLXdgZ3Y8KNwVCrXOpsqbPZoA-WuCf_SXUyQ.&amp;token=674fd254-40a6-4086-b93d-cc49066a302a&amp;owa=outlook.live.com&amp;isc=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4149079"/>
            <a:ext cx="4074524" cy="2708921"/>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6270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astenactie: jou steentje bijdr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432710"/>
            <a:ext cx="3893418" cy="259208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a:bodyPr>
          <a:lstStyle/>
          <a:p>
            <a:r>
              <a:rPr lang="nl-BE" sz="2000" b="1" dirty="0"/>
              <a:t>s</a:t>
            </a:r>
            <a:r>
              <a:rPr lang="nl-BE" sz="2000" b="1" dirty="0" smtClean="0"/>
              <a:t>tilstaan bij wat in je hart leeft (en daar mogelijks God ontmoeten)</a:t>
            </a:r>
            <a:endParaRPr lang="nl-BE" sz="2000" b="1" dirty="0"/>
          </a:p>
        </p:txBody>
      </p:sp>
      <p:pic>
        <p:nvPicPr>
          <p:cNvPr id="1026" name="Picture 2" descr="https://s-media-cache-ak0.pinimg.com/236x/66/98/18/669818c8efbbe15b7a83fd7a96a09e97.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084168" y="4581128"/>
            <a:ext cx="2827736" cy="189314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Vastenactie: Heb hart voor een betere werel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0842" y="4965532"/>
            <a:ext cx="2160240" cy="189314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4098" name="Picture 2" descr="http://www.real-life.nl/lifeletter/beeld/hart-lich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2" y="1340768"/>
            <a:ext cx="1882180" cy="131752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http://www.vansanten-vianen.nl/data/articles/images/lightbox/big/wandbord-hart-god-is-liefde__1369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225" y="1727041"/>
            <a:ext cx="2555776" cy="202155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6" name="AutoShape 6" descr="data:image/jpeg;base64,/9j/4AAQSkZJRgABAQAAAQABAAD/2wCEAAkGBxQSEhUUEBQUFhUVFxUVGBgXFxUXGBYYFBcXGBQVGBcYHSkgGxolHRQUIjEhJSorLi4uFx8zODMsNygtLisBCgoKDg0OGxAQGzgkICQvLCwsLDAsLDQsLywsLCwsLCwsLywsLCwsLCwsLCwsLCwsLCwsLCwsLCwsLCwsLCwsLP/AABEIAMIBAwMBEQACEQEDEQH/xAAcAAACAgMBAQAAAAAAAAAAAAAAAQYHAgQFAwj/xAA+EAABAwMCAwYEAwcDAwUAAAABAAIRAwQhEjEFBkETIlFhcYEHMpGhFLHRQlJikqLB8BUjchYz8TRDgtLh/8QAGgEBAAMBAQEAAAAAAAAAAAAAAAEDBAIFBv/EADARAAICAQQBAwIFBAIDAAAAAAABAgMRBBIhMUETIlEFMhRhcYGRI0KhscHwFVLR/9oADAMBAAIRAxEAPwCjUAIAQAgBACAEAIAQAgBACAEAIAQAgBACAEAIAQAgBACAEAIAQAgBACAEAIAQAgBACAEAIAQAgBACAEAIAQAgBACAEAIAQAgBACAEAIAQAgBACAEAIAQAgBACAEAIAQAgBACAEAIAQAgBACAEAIAQAgBACAEAIAQDQAhIIQJACAEAIAQAgBACAEAIAQAgBACAEAIAQDQAgBCQhBgEGAQAhAIAQkEGAQYBAEIMBCE4CEIwOEAkGAQYBACEAgEgBACAEAIAQAgBACAaAEJM3N6qMnWBaUyRgSAIQYMizqoyTgWlTkYEhAlJA0JBACgBCE4BCD0DMSozydYEGdUyMGBUkGTBJUMIZpmY6plYyGucGLhClBoSkgSEAgBCBIAQAgBACAEA0AISOFB1g9aNPUQOpxtM+ULmTwiYrLwWnyL8L/x1F5rOdTgtiWua6fCHDaOvmsSsnZN7PBsnCFUEprOSE8x8tXFvUdqovDGkgOaC5sDY6ht7qzT6iE13z5OLqJxeUuDghi1ZM2DKnTnrChvBMVngs3kr4XvvaDy9wZsWkg9fIhYfVsssfp+O8myUK6oJWefgiHM3LFxbVHNdQqBjCRqDSRA6yP7q2i+Mly+fgqupkuYrgjpC1mcUIRgEGAQYBAegZIlc5OsGVOmDuocmglksv4c/Dk3mo1i5lJzDEscCT0LZEELHKyVlihDhrk1qMaobpc58HK555GuLWs5tKi91Juz2AuHqY291NNuG42P3EWVqaUq1wQcsWzJlax2bnDLNlR7WufokgTE/ZVXWShFtLJbTXGcsNlu87fDuhb2X4qg4FxbTDnOMNyAJb4SVjSnGMZ5yn/yalKNkpQ24f/wparSIPT2Mr0YyTMEotdmAausnOBQgwIqSGJCAQgSAEAIAQAgGEJGAoJwd7lvleveuLLdhc6CR4Y6E7D3VE7lGSS5fwaIUtxcnwvksD4ZcLo0KlajXDReMfp7wg6dIlrCf4tUxvhebrrJ2JNfb/wB7N+lhGv8AX5LQtg9ghhLQYmMTCx1ynBYiW2qEuZHhUtZ3VTiy1TKo515dZVvKbLNkueHCpoHdmRpOP2sun2Xo6bUSjW9zz8GW6hSmmuPk63I3KLLOs9t/TYLgkOo6890TJbOA6Yzumq1E5e1ZXyRRTGK3dln2r3snQ6JiVmqnOH2s6tjCf3Gpc2uokuzJVMotvLL4TSWEU38UOH0NbTbNBeC4VSwd3ppmMF0zleloLZLMZvjwZNZUpJSiufJX9Wnpwd16ieejzmsPDPMBSQZaEyDOnRlcuWCUsk55C5Gq3ri3GiMukYWG26U5qFfZtrqjXDdb0THlnlylwu9dSuQC9zG9nVI7oMnUATsTjPlHVZtRbN+2fGC+qEdu6vksy2tyfkPnIP8AdV11t/aV2WJfceFxbZJO/wDnVV2VtvLLa7Eo4RWfxV5TFRtO4oUwHy4VHgQCAMaowXTAndadPe61iXXg4sqVr47X+iW8o8t2lCix1uxhJaCahAL3GMy45GegwFVO2Vj5ZKiocJEhr03aYJOkjbpmDt7fmuZb1HHgiDjuyiJ8w8nWt009pSa1xGKjAGvB6GRv6GQua9RbU+Hx8F06oWLDRTHCeWn1L38MxzHEVTSJ1ASA7SXCT7wvXnetifz1+p58KHvafS7OjzfyDX4e7S5rqkydTGOc2JxkBI3S37Z8EOqLhuhyQuqwgkEEEbg4I9lrTyZmsGMKTkSAChAkAIAQAgPezodpUYyQNTmtk9JMSuZS2xbO4R3SSLX5f5ToMAOgOI6uAJnxzt7L567W2zfeD3qtJXBdZJ7wKo63JNJrciDI6eXvCrp1E622uzq+mFixLo0eLcEZcOLniHuM9o3DgT1Mb+8rmNss8+SXGKjx4IFY813AcaVOtUkOcyWvdpdBIBAnAMLdKnYs54MympvDRI+V7avdmo67qVtLDpDNbxqOZO+wjp/ZZ7Nq+3ktjldrBLeC8GpW7xUpU2hzdnHLs75OVzXZNST+CLVGUXH5N7j1m26jtgHAYG7ffBld32SsluZVQo1xwiGc1tq8PbRfb3FTRUJZoLidJiceWFMK8rOTrem2mjT4fa3l00OqVCynJ3Jl0GCdIx7lVzcI/my6Cz+RMOWOFULfVrpCoXCJcATA36QutPbBN+pHPwVamM2lseCDcwfDehVqOfRdUpSXGPnGTjDs+0q2v6jKHGMrwRPRRnznnyVpzDwN9nW7KoQZAc1wmHNJIBg7GQZC9Wm+N0N0TzbqXVLazWbalzdQGyl2JPDCrbWUTj4T8s0bmvUN0A402tcym7Z2omXEdYgY27yzaq9pJQZdTVj3SRevDaHYCKTWtERAAAHhACy0udbbXbO7ds1hivqPaE9oAZ6EAj6Li1SnLdI6qagsIhPPNP8AB06dW1eabn1G0uzDiGuL5gt8CIHkuYUqT4LVc393J3rDgtRrR29erUeRkBzg0eQzPvOfBVyq/Mn1U+kd4PpmgaNRstLSM5mfGcrZC2Cq9OSMrrn6vqRZFzwN9P8A9HUNM/uOy0x0B6e8rAoc8G52LHuWTiWPNt1VcaO9RuoadIJlnzARucFdTdmEs5Eaqu8YI9zjzVcU6ZaSWueNsAj9FZpqVZLkXzVceCbctcEoW9NhtmtyJ7QAFzyclxduf7KuyyycuX+iIjGCXX6nX4rUfVA7SDpEbZ8/7fRRqLZ2Jb/BNEIVt7fJGON8r07lkvph3SYyPR24XNV1tfugyyyFVntmUdx+wbQr1KTHamsdE48jBjqJg+YX0NFjsgpPjJ4t8FXNxRzCryhiQgSEAgBAbNlYvqmKbZjc7AT4k7bFcznGCzJncK5TeIo7dtyfWefmZHj3sfUBY5a+tGyOgsfZbXKnK9xSs31qt012n/thzcGBGlzvmiY8VgurhbF2/b/ybIWyqkqvuZyLvnG7tCO0p0wTs6CQT10u1QuKaYy5gzu6XGJI0je8Q4iw9n3aRwXHuMOdpAl23n1XeyqnmfZypTs4jwdvkrk0WtdtWtU7ZrTOgU2gepJJwMn2R6uux8x4Ry6J1xeJcsk/Mba1Sv21r2bO4GQ5pyASckHz8MKi62Nk92MItorcK9reWcj/AKyqW9QU7ihD9wWuw4eLcJBNLdEThGXtZ6N57fcktt7d73jfMho6EmMfZd2b3zIrrrjHhGn/ANPXd7XpvvBTDGuBDe0IIB3gNBE+6QxjEXyzqUlHlronXG6LKYYKDJAEHQW9MDciV3rK64NKsp0tk5Zc2cZnMFuzV2hyMaXBzXT6GCs0MR7WTROMpYw8HI4hzZbsElxJ8IA/z2XKqlPpFm5R7ZGuIcpVuJ1m13aaNHQ0N1AueRJdIYIx3tyQtlN6or2+TNdX6k030TzkvkOzt2OFQayY+fAPoJVtKhc3K1/oU3WzqSjUjicb5Hcy4fWsa2k/stILQI8Hj+4VE3GPs7SfZfXNyW6XZzaHxAvLVzqVw1pqNORUbkD1aRIO859V3GNi5iziUK5d/wCDKp8SLiqdNNrA52AGsJM+hJUSVnbZMa6+kbVTkm54lQ/EV641sJLGE9R0cRhg22XenjJxlOLXwc3ThCSra/7/AMnX4Xxi8ptDa9JtaAO9TqN1ech0SsytiuC6VOeej3uefLan3K1K4p1N4c1ox4/Nkeau3Jx4RR6Us9rBzL3ncVIZZsmo8tYzURu4wIb/AJCq2yb6wXbUlyzf5F4Dc2lR1W5qU3FxcdLASe8cy8xn2V0XGFinHwVWSc63AfP3J1C/fqaXU3wJdpBafOMZ913ZbGFm+Hk4qi5Q2T8Ecp8AvrFhfQqioxskhszAyTodI+hlUPE3no0JpcM1+H85Xdy7TSb2jz4NH1J2A8yosqaeZMmDglhFk8u16govZehmWknRnpkRG6u01ijGUJ9MzaiGZRnDsp7mj4bV3OdUtzReHEkNBcwkHLY1DTn1Ctp1UK/bJi6h2e6KK74vwitbP0XFN1NxEgGCCPEEEg+xXpV2RsWYvJgnXKDxJYOerCsEAkIBASPlW/ptBZUIbnUCdjgCPt91h1lUpe6Jv0VsI+2XBZXD2NcBpgjyXhzUl2e1Fprg79Kk0MLnOa0DcExPSfBc4lJHLkk+iKc2O/E0vw9ow1qmsPhocY0gzHiTP5rXo/6c90jPqVvjwbnLPHKdGhTt6xFOpTGlzSCAHAmc7TJMz1lcamEpTclyjqpxUUn2S+zvmSO8IOdxkdc/VZovDLJxyjPifHbdkkPbHgHBxVs8OXtRVUpJe8hNxd0+IcQt6Y1hoOlpaJy4iST7LRVXPZj5ZzOUU8/CLHr8PtrJwpUi1naE1CCRLnHEz122XeqhGqSin4M9E52pyaPZjPBZ0i1vjkyfR0iDgAY2gALqUWuzmM0+irPixxmi7sW0nh1Rpdqc3IDT+zI3M/TK0aWvdk5sltRWla7JdkyvQjWkjM5vJefKvOFCrTYKrgx4a0GdjiJC8iUdkuTbzJe0ltrf27tq9L+ds/TdXQ2PyZ5714PC64tbtwarCTsAQ4n6KqcoLyWwhY/BS3xQvH1bvtCxzGimym3WILg3UZ/q+y2aaSlHD7K7obOuj1+F15TD6/a6Q4tY1rnRgEu1gE7TDVV9QTUVgs0bznJaNMAsJDmxHyz8w9NivNjwsp4Nkn7kmjnvdDpGCFXl5yW44wc/nWo26Y2l3TVL2Np5AILnBpz4EGPotdNsnL8jK6YxiyG8T4BdcMu6Y0l72ltRr2AubudPTyg7L0Z+Yy4Zlj7sSjyix+Dc/wBu/SLpr6Dj4tOn75/P2WePfu/wTOuWPb/k6l1zNabi4YRmDlVzabwjquEsZaOLxHny1pAhj9bvBo/Nx2HouYwm+kd4jnlnJ+Ebm1Lq7eNIFw8vA6sGp7tPmO/9gtTe6cK2UzWK3NFnXVuGbke/X/IUW1em8Mqrtc/BxLqoGgkkABefLs9CBVvxO5mtn0XW7C2rUJaRHeFMg/NqGA6ARA8c4336DT2qe98L/Zm1l9ezYuX/AKKmXtHkghAkAIAQG9wi0qVqgp0fmPWSAB1cSOgVV04Qjun0XUxnOW2BZfBuUWBv+/Uq1HR0foaD4wQT9/ovDt1uX7YntQ0jS5lyWFylpsmuFKiCTHfc5xO0xkmB5dVNes2cpZZxdpvU9rlhfBFuZeVXV3vq03ntXEu0uA0uJMxIEifHKrq1OHiaLLKfb7fBX9vdF2MgiQRsRG4K3TrSM0bGyweReA06lIV6wbUL50tOWsDXObMTDnEic7LJdPa9qLoxzHOSd0qYDdNPu4IECIkQIAVUJYefInyuTYu6QdDao1RjvCdvEFWWZb9xVXjHt6IXzwx1rSFa2q1GEu0FgcdMEEgtE4iMgYSqMW8M7cn8EAo8Uubuoyi6q8h7g3vOcR6wTlaZVQgnI4jNt46JZacsW4I1U+08XVIMnqQ0yAsL1Vnh4Rs9CHb5ZMeO8OshSYLdjZEDDRERuZG6u1NlSivSbz57Mumja5P1FwRS45epvmGgHyhp+2D7rNG+a75Nkq4kBvK76VR9MuyxxHrGx9xBXpxrjKKeOzBKbi2sk/5G4VVaaN1VdjD2UwBlvQuJ2nwHllZLJxhNYXRck5wab74JlzV2F6Gitb6wySC4t67j1xsrdRrFPEo8NFFGmdeU33+RC63JtvDuwBpO6w4n8/8A8Wb8VN/dya/RiuuCH8SvLmxfp1mHTpIghwH8JmDn/wArZXXXdHKRnsnOp4NO45oruEmo727o+jYXa0sE+jh6mWOya8oW3+1TrAk1KrQS+SXHVnT7YHssOom1Nxjxg11Ri4bpcne4o12s9u55eP3jlvpifaVVZOb4l2juuMcezoxsq7Sx7KzRUaYgPgxEzv7LhTcehOvc+CvOa7BtBwdSPdeXd09IgmPLP5L0tNN2Lky6iOzlHL5X4S6/umUGv0g6nOdvpa0S4gdTsPdbZ4hHJjT3MvTlzlS3su9QadeO+5xLj7bD2AWFybkpPtFzfDj4Z1OLU21yRVY0gBuknfOrVkZHRNRZ6ry0RRH0+EyuOcPh2yqxzrVzmPGQxzi5jj4d7LT5yR5JRqVW/cuC22p2Lh8lI16bmOLXghzSWuB3BBgg+cr2001lHkSynhnmpIBCBIAQAgOlwHihtquuJBGkjrBIOPPCo1FKthtNGnu9Ke4sXhfOFu75nhp/ilv3OF4lmguj0sns162qXnBLOFc427ASK1IzuCWvn23VcKrq39v8om112L7v4Zz+Kc50xIpS5x2xAEjB8/RRHTTk8sl2RSwjm/D3kf8AFVnPqlwadTnS0iZO+fVeg3O6SrjxjyZPZRFzfLfg7nMtuOEubTs3TT+ZzXGSS6Sc9OmVmvq/rODeeEW0WOVSljB4W3P4jNMzIEAzJOwGJVfoTT4O90JEmp393WbrFFtORvWeZ8u6BI94US3Pls5jGuPCPThPKzrqprvXh7Wz3Gk6c9BIV+l0/qy5fBXqNT6UcRXLIX8ReUHW1dtWzaexp6TDclh84zHmrmlCcq+0Vwm7Ixn00evB+aGOb3xJ8QvOsocXwb42KSOpW5mt4EB/9Me2VDrz0iIya7Zybzmum0EtaZE7xG2Jjz6LqOnbErUiNctcs1OJXznEjTUc5znEGPEkdPZepueI1x7PPcVHdZLosSs7/Syy2rEvptY3TUAEgDAaWz0iF5+oqlG1qXfZqqmrK90eDYuOP2rs06mPOf7gKqyPPtR3Vux7jkXfMNBoMVAPrP2GfZcqib6Ra7IrtkI5gr1OI1W0rRrnspmS6NIk41Gdh4Dc5wvS08VpouU32Yrm72lFdEo5M+FoqF4u6phzPlYMgyMhx/Rd1XfiJ4jxgqtj6EcvnJsXXK13aVNFDs30mQNJc4S0eOMEjqsdsYqTVnfya6rN0U4dfB48Y49SpGKlKvTJ2J0lsxtInqPFVRoc/tZY7Nn3EfvebBEUg6SQATknyDR5xGSr4aN55K5aleDq8tcqVbuvSffNqsp5+fS3BGwYTLQfRWJxUlXF4z5KpP2ufbXg3uP8h1rC4ZW4bBDciXNDpOC0hxgyJ9VbbmtuM3lPplVUo2rMVh+UdS3+IookN4hQqUXehLTG5gwY9JVcYt8x5Opw47wZ3PxO4dv2x9BSq/oplp7Z8pHEbIQ4bIpx/wCLdIAttKT3u2DqndbtvpB1H0wu4fTpP73/AARLWxj9qKjuq7qj3PeZc9xc4+LnGSceZK9ZJJYR50m28s8lJyCAEAIAQDQkYKDJJeROE/i7nQ5xaxjTUdG7gC0aR4ZcM+Cx6yz0q92OejZpIepZjP5l+cF4VRotApMa0eQyfMncn1XiqTnzJnpT9vCJDY1HMJgDTpjzLick+QER6lbqZ+n0YLoqfZp8b4LRumkXFNr56xDh5tcMhQ87tx1GWFhFScs21K04tXt6jtQpS2m90RJ0ET0DtLon1U6lf0lJFtEsyaLUaJ3Xnrk0ddG/aMMy2ZAIETgGJ/IfRa6nJL2mS3H9x4cQrsptL6rg0Dqd/bxK4njtncMvhHz9Ue6ve1fw7HBtSs8taBsHOxhbJbVWm+8HMNznhdHc5o5cr2NMVK4IDvl6+cGNj5KmMZblGUcZLXODTcXnBI+V+VqbGNqVoqVHAOzlrJGABsT5lZbr23tjwi+EEllkzty9gPZO0uILQTENny2VdU5QluT5ObYxmsSXBne/7hJqgPBwQ7IPqFM7JSluZEa0o7Y8FW/EDgTLbRUouLW1HFpY4yGmJGk7xg4WvTz35TXRXYmuR8B5AuL62dVa5oDSYE5fAkhsdc9VdDe23BZSK7JQjiM3yzc+G94yi2rSqjQ7tXQT/wAWiD9Csmre5xl+RopTSaLItGEwaZPjI/VUVqWcxFkopYmad0M9Z8c/mTK4sk5PLLa0ksIi3O9SkLWp2xEljtIxqLgJZA/5RnorNKpO1OP7i5pQeSDfC6nrvmksLtLXuGCdJiNXtJ+q9PW5VeI+Tz9NzLMvBdtBoJAwJ6kgD6ry4Ry8GycsLJ58RABIkO2kgzttnwylz/tzkmhZW7GDQ4hWp1KBpV2Ne04hzZkdDnY+nguY3yikkHp0558Hzrx6iyncVWUXaqbXkNMzjwnrGRPkvpaW5QTkuTxrUozaj0c4q0pBCAQCQAgBACAEA0JNvhnEKlvUFWi4se3Yjz3BBwR5FcThGa2yWUdwnKD3RLK4L8X3NAFzbh38VJ0f0O/VefL6cl9j/k2/jW/uRLeF/Fq2qODWUK5cdmlrTqPlpJ+q4lTOrnhkpxt4TwSO3vbu4qCmKbbZpGol/eeGnqOnosydlk9q4LnGquG5vcV7zdyRWZdufbVWPEgkvcWuJIEyYI8t1Y7q681TeceSYQnZiyKx+RzKt3e2W5qMZ4gyyfvH2URjXZ9pZJzj9yNjh3ON7WqNpU6ri550tGG/UgTG/wBElTsWcnEZRk8YJw7lgOa03dZ9dx/ZDi1o8fPr4rNJqPKLIzcspLCNzhXLtrb1GVKVu3WD3cuwcnU5xJMCPckK6u2TeZc46RVZFYxHjPZ0eeLH8fQ7IO7ODqBgEExGRvGeiuv1G9x46KdPV6efzK/t+O1bF34e8bloGlwyHNGAQerceo2KyTo3e6BtjasYZ1qPPNr+04/yk/kuVRYvAlOGOwuOd6Ts0mOI8TDf1KSrlkmGMdnLZZDizprkilRd8rcF7iDjVuAAd9zPRWQnKhcds4nCNn7FgcEItKPZWzGNaMhuYnrJyZOMmVZTqpwT/Mpu08ZtM593bseSX02Gc5a0ke/isc5PJrguODg8e4M5jC6yqPp1BnTqOl3lO4P2Xdc4J4kcyUmVsedbsEzWf4ZgxHqMFen+Dg/Bi/EyR1OA8sVb8dvc1HtY/wCXq94HWXYa3wwZ/Om2+Gne2CyyyuqVy3SfBZfJXCKPD36qYeZBadTpOeuw8FTVq36qnJFl2nTr2RZ6cepmo8vtqrqMyYc3U2evd6SZVd7rdm5dPwdUqar2vnBWPM3NHEbV2moW6TIbU0AtfHgY38iten01Fyyii/UWVPBDOIc03dYEVKztJ3DYYCPA6QJC9CvS1Q5jEw2am2fDkcZaTOJAJCBoAQCQAgBACAyAQkbhCEilCCwvhTSZ/vPJGsaW+bWnJIPgSB/KvI+qyliK8Hq/TVF5fktSzrB7g1ztyMudERtknzPlleXXOWcZ7N9kFGOUv4HfgNe5uDBwQZBHTK4sW2TRNL3QTNC60lhDoIjM+HVQm0+Cxr5K05XtqhvmOoQQyq7SP4TqAH0K9jUWL0seWedTW9+fCL9ueGGnTD3ETiRjBPn1We3SOutTbOK9Sp2bUc+hdgGSR7kfRZYTw8mqyGVg8uLcz2tMSajGxuA4PP0Gy0Tkp/YiiFco/cyquZbivxa4D7WkeypjQ1ziG9ZcXfoJhaoSrpj73yzlwnY/YuPk2LH4fGB21cB3UMZqA9yRP2VE9dH+1FsdK8csn/BeUbSnZ1GOOqoWuc1zpDm4hpAkxn1XUVXKuU5v3eCqU7Y2RjFceSEcDuKvDalQV2k03ukEZa7HQ9Dvgj26qqzFqTiaEtmUyZWXOds5pGtgJ/fBBHvMLhKcYtbTmUVKSeTwr8eoDPbU/wCZv6rP6c34NOV8nDuOYhVeKdsHVXuMDSDAJ8T+isjp5LmRy7Y+CtuZ+WrmzeRcscHOl2BIjxkYXvV2KXGMY+Tx7IPG5PP6FjclcebUt6TARqp02gtHQMAbq9F4mrpnGxvw2etp7IygkTPhXEaWqapOkCQBuT0EqqlwUv6nRGohNxxWad9fgk6cDpO8dFXJ7nwXQjtjyVx8QuZaLqD7dhFSo8tmMtp6XBxM7au7EDxM+B9T6fpbIz9SXC/2YNdqIOOxcsrJe0eQdIQWNONlx5LljaaNRdFbPNSciQgEAIAQAgGhI2oEN5QMxQg97S7fScH0nuY4dWkg+nmMbLmUVJYaydxk4vKeCSWnP92wAE03+bmZ/pIWKf06iXjBshr7V3ydW2+INxVe2mylT11C1jQCQNTiAN+mVQ/ptcVlvhF8fqE5cJclp8J5dBYPxRFZxA1SIpg9Q1nUf8pPpsvPWHL2LC/yapTaXPZJrC0p0YLKYxENaAMkgDYYA3nyWqlJS3PnBjtk5LHR0eNUm12GmZ07yCQZ8itOqkrlt8FGn3VS3FPfEThr7Ase1xdRqy0SZc14zpPiCJIPkQek5q9MmbfxTa5IHf1HEAz82VorikV2NtFk8pXLRa0g0AQ0B0fvRmfWZXlalP1G2b6cOCwdunVzKzluDp0dJY5wc0HEgnvO6bLR3DvrwZuYzxjvycDmitSbbVjVjSWOEHq4/IB/FqAhNOpOxbTu3GzkpyprE6gQBBn12Xsra+jzGpLs6/J1kLqq8VSdFNodpBjUSYAkZjeYVOrl6ME12y3TL1ZNPpFpcJpiiWmkGt0kEAAAY8YXkq2W9Sb6PQlXFxcToce4m+tBMCJj0PQjxBn6j2u1Oo9XD8lOnoVWURPiHC6Nae0Y0O/eb3TB3gjI+q5rvsh0/wBi6dUZLkqzjRrWld9KnWqADYte5sg5E6T/AJC9+nZbBTx2eHc51TccnMr8RqvEPq1HDwc9x/Mq6NcY9IplZJ9v/JrLsrEgNhlTuwoO0+DycUIbMVJyJACAEAIBoAQkYUEjQHpTCEo86jpKlHLfJigPeyunUqjKjPmpua9s7S0gifouZRUk0zqMnFpovrlL4iWly0Co9tCpiW1HAAnxY84I8sHyXi2aOdT45R6kdRCxfDJ1Z3jHwWvY4HqHA/kkcp8nE1wb1xWYwSXt6D1nAiN1bNxj5KI7peCEc7cFfxLs6ZeKVGm7X8up73QRMAjSIJ6znZVLUqL4NUaeOTpW/IFpTsSwiX6TFUjvtLtoE/ZXumPpOyT57KVqJu1RS46wQKpyLcW/ftqzahbsCOzd9yQfqFld8J8SRsUZR6I9cc3XNJ5a8w9pIc17cgjoev3VkdHCSycPVSjwN3PVwR/7Y8w3P3JU/goZD1UsGxwfhd3fuZWruHZbt7TOoTu1gwBvnHuounVSnCPf5E1Kdj3S6LN594HZ3duykyG9mQJpgAtGnAPj0Xd10KlGVa5RRRVZNyjZ0yA8O5MfaONS0rBziNLhUEAiZAxMbLPbrFcts1/Bpq0vpPMWdGtzQy2c0XTXUzjJa51N0RIDm9N8YKphpZWe6vktsvjHifAXvN1rUJIrUQPBroHtqyplpbm/sIhqKkvvz+pF+Nc7UmSKP+47xHyj1PX2Wqj6dOXM+Ci7XwjxDkr6+u3VXuqVDLnGT+QHpEL2YQUIqK6PInNzk5S7PBdHAIBwgPRuyg6MXKSGYIQCAEAIAQDQAgGEJBCTOcKAeSk5GgBCTKVB1kyp1CNsKHFPsmMmuiffCDi1KnfTcOGosLaJeTp7QkYmdyJA+nVZNVBxhmCNNM3N7ZPsuunVC8JSR6jibkOLS+O7gEz4bY991qbm4bvBl9int8mlWcFlkzVFMp74qaal2wUW6n9nD9Ik4d3ZjeBP2Xp6F/03n5Mmqj7lgw5K5FuL0uGjS1sEl8gb7HrlWyslKe2rlnCjGuObP2LUdRFM6AANPdgbCMRheJNNSal2enBqUU10Z3lJrIMscXN3aQ4gDYH3Oy7sykk3krre59YOTXuNMlUpGghfPl0x9q9ryAQWlvjqBwB6iV6H09SVyx+5j1230nkqqV9AeECECQAgBAZsQlGRKgkwJUnJigBACAEAIAQAgGgGEJGUBghA0AISCAEA5UEkn4Pz7e24DW1e0YMBtUa4/wDlh33WW3R02ctc/kaa9VZDz/J3GfFq6AzSofSp/wDdUf8AjYeGy78c/KJRylxi6vmGrcODKZJa1lIRqjDi5xJdHTBHVefrK66Xsjy/k3aWcrI730S6ztmNwxoHsFjy2XskPCL7s5GmQcl3dAxsB1P0XpaS5VI87UU+o+zmcQtBUcXSWOJJ1N8T4t2d+ayTxKbcvJqg3GKUSpuOc+3NtWqW9VlJzqbtJc3U0OG4O53BB91vh9PrsipJvDM09bKEnHHRH73n+s/5adNvmdTv7hXw+m1LttlUvqNj6SI1f8QqVnaqri4jbYAT4AYC3V1xrWIrBisslY8yZqrsrEgHpQBCAcIAQkEAkICEAkAIAQAgBACAaAEBlCEihANQSCANKkYPWlbFy5bJUMnvcWOlhd1BUKWWdSrwsmiuysEBMeSecBajsq0mnJLXDJYTvI6tP19enna3Ret7o9m/SaxVLbLotHhfM1vVyyvTJPTUAf5TkLx5aa6HcWepG6uf2yRIbLjNu3/vVWgdIfTHsZKtpj/7xf7Iovz/AGNEY5i+I1pbtIY8VqmYZTIIn+KoO6B6SfJXVaO2x+5YRXPU1wXDyyjeKX77irUrVI11HFxjAk9APAbL3IQUIqK8Hkzk5NtmqujgSAcIBtQlGagkSASkgSAaASEClAJACAEAIAQAgGgMghJkFBI4QnAaUGAhBgbUJN62f5LhosizduTNM46LmPZZPmJHlcZAQAgBACAEAIBIQZ00JRkVBIkAwEA9KE4EWoRgxhSQOEBiUIEUAkAIAQAgBACAaAYQkyBUEmUoTkYchI5UAYQG3aVoK5kiyMsG6bgHGFwlgt3JnOrWzZwrFIolBHi62HipycuJ4PZC6OGjBCAQAgM9CE4MSEIG1CUZSoJEgGEBmCh0JyEMxJQ5MSVIEhAkAIAQAgBACAEA0A0A0JGoJBAOUJyMFAejCoJPYPUHWTFz0GTzc5Sctnm5SQzyKk4EgBAegUHQEIBQgBANACAEASgEpIEhAkAkAIAQAgBACAEAIAQDQDBQD1ITkJQDBUEmTXITkzFRRgnIFyASkGLkIZhpUnODIUwoyTgfZIMGQahODFyBmCEDQAgBAelvQdUdpYJOTuBt6qSD3/0qr+7/AFN/VCBnhFUbtAyBlzcEu0+PiUBj/pdX93+pvhPigG7hFUfs9J3b4nz8kA3cFrD9icA/M3qPXzQGA4VV/d8P2mxnznyQGpUYWkg7gkH1G6AxQAgBACAEAIBoAQAgBAMISZKCRhCUZtUEgUBiVJAghA2ISj0CgkxcgMCpIYkIEUAIQJSAQCQgSAYKAJQBKAEAkB//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8" descr="data:image/jpeg;base64,/9j/4AAQSkZJRgABAQAAAQABAAD/2wCEAAkGBxQSEhUUEBQUFhUVFxUVGBgXFxUXGBYYFBcXGBQVGBcYHSkgGxolHRQUIjEhJSorLi4uFx8zODMsNygtLisBCgoKDg0OGxAQGzgkICQvLCwsLDAsLDQsLywsLCwsLCwsLywsLCwsLCwsLCwsLCwsLCwsLCwsLCwsLCwsLCwsLP/AABEIAMIBAwMBEQACEQEDEQH/xAAcAAACAgMBAQAAAAAAAAAAAAAAAQYHAgQFAwj/xAA+EAABAwMCAwYEAwcDAwUAAAABAAIRAwQhEjEFBkETIlFhcYEHMpGhFLHRQlJikqLB8BUjchYz8TRDgtLh/8QAGgEBAAMBAQEAAAAAAAAAAAAAAAEDBAIFBv/EADARAAICAQQBAwIFBAIDAAAAAAABAgMRBBIhMUETIlEFMhRhcYGRI0KhscHwFVLR/9oADAMBAAIRAxEAPwCjUAIAQAgBACAEAIAQAgBACAEAIAQAgBACAEAIAQAgBACAEAIAQAgBACAEAIAQAgBACAEAIAQAgBACAEAIAQAgBACAEAIAQAgBACAEAIAQAgBACAEAIAQAgBACAEAIAQAgBACAEAIAQAgBACAEAIAQAgBACAEAIAQDQAhIIQJACAEAIAQAgBACAEAIAQAgBACAEAIAQDQAgBCQhBgEGAQAhAIAQkEGAQYBAEIMBCE4CEIwOEAkGAQYBACEAgEgBACAEAIAQAgBACAaAEJM3N6qMnWBaUyRgSAIQYMizqoyTgWlTkYEhAlJA0JBACgBCE4BCD0DMSozydYEGdUyMGBUkGTBJUMIZpmY6plYyGucGLhClBoSkgSEAgBCBIAQAgBACAEA0AISOFB1g9aNPUQOpxtM+ULmTwiYrLwWnyL8L/x1F5rOdTgtiWua6fCHDaOvmsSsnZN7PBsnCFUEprOSE8x8tXFvUdqovDGkgOaC5sDY6ht7qzT6iE13z5OLqJxeUuDghi1ZM2DKnTnrChvBMVngs3kr4XvvaDy9wZsWkg9fIhYfVsssfp+O8myUK6oJWefgiHM3LFxbVHNdQqBjCRqDSRA6yP7q2i+Mly+fgqupkuYrgjpC1mcUIRgEGAQYBAegZIlc5OsGVOmDuocmglksv4c/Dk3mo1i5lJzDEscCT0LZEELHKyVlihDhrk1qMaobpc58HK555GuLWs5tKi91Juz2AuHqY291NNuG42P3EWVqaUq1wQcsWzJlax2bnDLNlR7WufokgTE/ZVXWShFtLJbTXGcsNlu87fDuhb2X4qg4FxbTDnOMNyAJb4SVjSnGMZ5yn/yalKNkpQ24f/wparSIPT2Mr0YyTMEotdmAausnOBQgwIqSGJCAQgSAEAIAQAgGEJGAoJwd7lvleveuLLdhc6CR4Y6E7D3VE7lGSS5fwaIUtxcnwvksD4ZcLo0KlajXDReMfp7wg6dIlrCf4tUxvhebrrJ2JNfb/wB7N+lhGv8AX5LQtg9ghhLQYmMTCx1ynBYiW2qEuZHhUtZ3VTiy1TKo515dZVvKbLNkueHCpoHdmRpOP2sun2Xo6bUSjW9zz8GW6hSmmuPk63I3KLLOs9t/TYLgkOo6890TJbOA6Yzumq1E5e1ZXyRRTGK3dln2r3snQ6JiVmqnOH2s6tjCf3Gpc2uokuzJVMotvLL4TSWEU38UOH0NbTbNBeC4VSwd3ppmMF0zleloLZLMZvjwZNZUpJSiufJX9Wnpwd16ieejzmsPDPMBSQZaEyDOnRlcuWCUsk55C5Gq3ri3GiMukYWG26U5qFfZtrqjXDdb0THlnlylwu9dSuQC9zG9nVI7oMnUATsTjPlHVZtRbN+2fGC+qEdu6vksy2tyfkPnIP8AdV11t/aV2WJfceFxbZJO/wDnVV2VtvLLa7Eo4RWfxV5TFRtO4oUwHy4VHgQCAMaowXTAndadPe61iXXg4sqVr47X+iW8o8t2lCix1uxhJaCahAL3GMy45GegwFVO2Vj5ZKiocJEhr03aYJOkjbpmDt7fmuZb1HHgiDjuyiJ8w8nWt009pSa1xGKjAGvB6GRv6GQua9RbU+Hx8F06oWLDRTHCeWn1L38MxzHEVTSJ1ASA7SXCT7wvXnetifz1+p58KHvafS7OjzfyDX4e7S5rqkydTGOc2JxkBI3S37Z8EOqLhuhyQuqwgkEEEbg4I9lrTyZmsGMKTkSAChAkAIAQAgPezodpUYyQNTmtk9JMSuZS2xbO4R3SSLX5f5ToMAOgOI6uAJnxzt7L567W2zfeD3qtJXBdZJ7wKo63JNJrciDI6eXvCrp1E622uzq+mFixLo0eLcEZcOLniHuM9o3DgT1Mb+8rmNss8+SXGKjx4IFY813AcaVOtUkOcyWvdpdBIBAnAMLdKnYs54MympvDRI+V7avdmo67qVtLDpDNbxqOZO+wjp/ZZ7Nq+3ktjldrBLeC8GpW7xUpU2hzdnHLs75OVzXZNST+CLVGUXH5N7j1m26jtgHAYG7ffBld32SsluZVQo1xwiGc1tq8PbRfb3FTRUJZoLidJiceWFMK8rOTrem2mjT4fa3l00OqVCynJ3Jl0GCdIx7lVzcI/my6Cz+RMOWOFULfVrpCoXCJcATA36QutPbBN+pHPwVamM2lseCDcwfDehVqOfRdUpSXGPnGTjDs+0q2v6jKHGMrwRPRRnznnyVpzDwN9nW7KoQZAc1wmHNJIBg7GQZC9Wm+N0N0TzbqXVLazWbalzdQGyl2JPDCrbWUTj4T8s0bmvUN0A402tcym7Z2omXEdYgY27yzaq9pJQZdTVj3SRevDaHYCKTWtERAAAHhACy0udbbXbO7ds1hivqPaE9oAZ6EAj6Li1SnLdI6qagsIhPPNP8AB06dW1eabn1G0uzDiGuL5gt8CIHkuYUqT4LVc393J3rDgtRrR29erUeRkBzg0eQzPvOfBVyq/Mn1U+kd4PpmgaNRstLSM5mfGcrZC2Cq9OSMrrn6vqRZFzwN9P8A9HUNM/uOy0x0B6e8rAoc8G52LHuWTiWPNt1VcaO9RuoadIJlnzARucFdTdmEs5Eaqu8YI9zjzVcU6ZaSWueNsAj9FZpqVZLkXzVceCbctcEoW9NhtmtyJ7QAFzyclxduf7KuyyycuX+iIjGCXX6nX4rUfVA7SDpEbZ8/7fRRqLZ2Jb/BNEIVt7fJGON8r07lkvph3SYyPR24XNV1tfugyyyFVntmUdx+wbQr1KTHamsdE48jBjqJg+YX0NFjsgpPjJ4t8FXNxRzCryhiQgSEAgBAbNlYvqmKbZjc7AT4k7bFcznGCzJncK5TeIo7dtyfWefmZHj3sfUBY5a+tGyOgsfZbXKnK9xSs31qt012n/thzcGBGlzvmiY8VgurhbF2/b/ybIWyqkqvuZyLvnG7tCO0p0wTs6CQT10u1QuKaYy5gzu6XGJI0je8Q4iw9n3aRwXHuMOdpAl23n1XeyqnmfZypTs4jwdvkrk0WtdtWtU7ZrTOgU2gepJJwMn2R6uux8x4Ry6J1xeJcsk/Mba1Sv21r2bO4GQ5pyASckHz8MKi62Nk92MItorcK9reWcj/AKyqW9QU7ihD9wWuw4eLcJBNLdEThGXtZ6N57fcktt7d73jfMho6EmMfZd2b3zIrrrjHhGn/ANPXd7XpvvBTDGuBDe0IIB3gNBE+6QxjEXyzqUlHlronXG6LKYYKDJAEHQW9MDciV3rK64NKsp0tk5Zc2cZnMFuzV2hyMaXBzXT6GCs0MR7WTROMpYw8HI4hzZbsElxJ8IA/z2XKqlPpFm5R7ZGuIcpVuJ1m13aaNHQ0N1AueRJdIYIx3tyQtlN6or2+TNdX6k030TzkvkOzt2OFQayY+fAPoJVtKhc3K1/oU3WzqSjUjicb5Hcy4fWsa2k/stILQI8Hj+4VE3GPs7SfZfXNyW6XZzaHxAvLVzqVw1pqNORUbkD1aRIO859V3GNi5iziUK5d/wCDKp8SLiqdNNrA52AGsJM+hJUSVnbZMa6+kbVTkm54lQ/EV641sJLGE9R0cRhg22XenjJxlOLXwc3ThCSra/7/AMnX4Xxi8ptDa9JtaAO9TqN1ech0SsytiuC6VOeej3uefLan3K1K4p1N4c1ox4/Nkeau3Jx4RR6Us9rBzL3ncVIZZsmo8tYzURu4wIb/AJCq2yb6wXbUlyzf5F4Dc2lR1W5qU3FxcdLASe8cy8xn2V0XGFinHwVWSc63AfP3J1C/fqaXU3wJdpBafOMZ913ZbGFm+Hk4qi5Q2T8Ecp8AvrFhfQqioxskhszAyTodI+hlUPE3no0JpcM1+H85Xdy7TSb2jz4NH1J2A8yosqaeZMmDglhFk8u16govZehmWknRnpkRG6u01ijGUJ9MzaiGZRnDsp7mj4bV3OdUtzReHEkNBcwkHLY1DTn1Ctp1UK/bJi6h2e6KK74vwitbP0XFN1NxEgGCCPEEEg+xXpV2RsWYvJgnXKDxJYOerCsEAkIBASPlW/ptBZUIbnUCdjgCPt91h1lUpe6Jv0VsI+2XBZXD2NcBpgjyXhzUl2e1Fprg79Kk0MLnOa0DcExPSfBc4lJHLkk+iKc2O/E0vw9ow1qmsPhocY0gzHiTP5rXo/6c90jPqVvjwbnLPHKdGhTt6xFOpTGlzSCAHAmc7TJMz1lcamEpTclyjqpxUUn2S+zvmSO8IOdxkdc/VZovDLJxyjPifHbdkkPbHgHBxVs8OXtRVUpJe8hNxd0+IcQt6Y1hoOlpaJy4iST7LRVXPZj5ZzOUU8/CLHr8PtrJwpUi1naE1CCRLnHEz122XeqhGqSin4M9E52pyaPZjPBZ0i1vjkyfR0iDgAY2gALqUWuzmM0+irPixxmi7sW0nh1Rpdqc3IDT+zI3M/TK0aWvdk5sltRWla7JdkyvQjWkjM5vJefKvOFCrTYKrgx4a0GdjiJC8iUdkuTbzJe0ltrf27tq9L+ds/TdXQ2PyZ5714PC64tbtwarCTsAQ4n6KqcoLyWwhY/BS3xQvH1bvtCxzGimym3WILg3UZ/q+y2aaSlHD7K7obOuj1+F15TD6/a6Q4tY1rnRgEu1gE7TDVV9QTUVgs0bznJaNMAsJDmxHyz8w9NivNjwsp4Nkn7kmjnvdDpGCFXl5yW44wc/nWo26Y2l3TVL2Np5AILnBpz4EGPotdNsnL8jK6YxiyG8T4BdcMu6Y0l72ltRr2AubudPTyg7L0Z+Yy4Zlj7sSjyix+Dc/wBu/SLpr6Dj4tOn75/P2WePfu/wTOuWPb/k6l1zNabi4YRmDlVzabwjquEsZaOLxHny1pAhj9bvBo/Nx2HouYwm+kd4jnlnJ+Ebm1Lq7eNIFw8vA6sGp7tPmO/9gtTe6cK2UzWK3NFnXVuGbke/X/IUW1em8Mqrtc/BxLqoGgkkABefLs9CBVvxO5mtn0XW7C2rUJaRHeFMg/NqGA6ARA8c4336DT2qe98L/Zm1l9ezYuX/AKKmXtHkghAkAIAQG9wi0qVqgp0fmPWSAB1cSOgVV04Qjun0XUxnOW2BZfBuUWBv+/Uq1HR0foaD4wQT9/ovDt1uX7YntQ0jS5lyWFylpsmuFKiCTHfc5xO0xkmB5dVNes2cpZZxdpvU9rlhfBFuZeVXV3vq03ntXEu0uA0uJMxIEifHKrq1OHiaLLKfb7fBX9vdF2MgiQRsRG4K3TrSM0bGyweReA06lIV6wbUL50tOWsDXObMTDnEic7LJdPa9qLoxzHOSd0qYDdNPu4IECIkQIAVUJYefInyuTYu6QdDao1RjvCdvEFWWZb9xVXjHt6IXzwx1rSFa2q1GEu0FgcdMEEgtE4iMgYSqMW8M7cn8EAo8Uubuoyi6q8h7g3vOcR6wTlaZVQgnI4jNt46JZacsW4I1U+08XVIMnqQ0yAsL1Vnh4Rs9CHb5ZMeO8OshSYLdjZEDDRERuZG6u1NlSivSbz57Mumja5P1FwRS45epvmGgHyhp+2D7rNG+a75Nkq4kBvK76VR9MuyxxHrGx9xBXpxrjKKeOzBKbi2sk/5G4VVaaN1VdjD2UwBlvQuJ2nwHllZLJxhNYXRck5wab74JlzV2F6Gitb6wySC4t67j1xsrdRrFPEo8NFFGmdeU33+RC63JtvDuwBpO6w4n8/8A8Wb8VN/dya/RiuuCH8SvLmxfp1mHTpIghwH8JmDn/wArZXXXdHKRnsnOp4NO45oruEmo727o+jYXa0sE+jh6mWOya8oW3+1TrAk1KrQS+SXHVnT7YHssOom1Nxjxg11Ri4bpcne4o12s9u55eP3jlvpifaVVZOb4l2juuMcezoxsq7Sx7KzRUaYgPgxEzv7LhTcehOvc+CvOa7BtBwdSPdeXd09IgmPLP5L0tNN2Lky6iOzlHL5X4S6/umUGv0g6nOdvpa0S4gdTsPdbZ4hHJjT3MvTlzlS3su9QadeO+5xLj7bD2AWFybkpPtFzfDj4Z1OLU21yRVY0gBuknfOrVkZHRNRZ6ry0RRH0+EyuOcPh2yqxzrVzmPGQxzi5jj4d7LT5yR5JRqVW/cuC22p2Lh8lI16bmOLXghzSWuB3BBgg+cr2001lHkSynhnmpIBCBIAQAgOlwHihtquuJBGkjrBIOPPCo1FKthtNGnu9Ke4sXhfOFu75nhp/ilv3OF4lmguj0sns162qXnBLOFc427ASK1IzuCWvn23VcKrq39v8om112L7v4Zz+Kc50xIpS5x2xAEjB8/RRHTTk8sl2RSwjm/D3kf8AFVnPqlwadTnS0iZO+fVeg3O6SrjxjyZPZRFzfLfg7nMtuOEubTs3TT+ZzXGSS6Sc9OmVmvq/rODeeEW0WOVSljB4W3P4jNMzIEAzJOwGJVfoTT4O90JEmp393WbrFFtORvWeZ8u6BI94US3Pls5jGuPCPThPKzrqprvXh7Wz3Gk6c9BIV+l0/qy5fBXqNT6UcRXLIX8ReUHW1dtWzaexp6TDclh84zHmrmlCcq+0Vwm7Ixn00evB+aGOb3xJ8QvOsocXwb42KSOpW5mt4EB/9Me2VDrz0iIya7Zybzmum0EtaZE7xG2Jjz6LqOnbErUiNctcs1OJXznEjTUc5znEGPEkdPZepueI1x7PPcVHdZLosSs7/Syy2rEvptY3TUAEgDAaWz0iF5+oqlG1qXfZqqmrK90eDYuOP2rs06mPOf7gKqyPPtR3Vux7jkXfMNBoMVAPrP2GfZcqib6Ra7IrtkI5gr1OI1W0rRrnspmS6NIk41Gdh4Dc5wvS08VpouU32Yrm72lFdEo5M+FoqF4u6phzPlYMgyMhx/Rd1XfiJ4jxgqtj6EcvnJsXXK13aVNFDs30mQNJc4S0eOMEjqsdsYqTVnfya6rN0U4dfB48Y49SpGKlKvTJ2J0lsxtInqPFVRoc/tZY7Nn3EfvebBEUg6SQATknyDR5xGSr4aN55K5aleDq8tcqVbuvSffNqsp5+fS3BGwYTLQfRWJxUlXF4z5KpP2ufbXg3uP8h1rC4ZW4bBDciXNDpOC0hxgyJ9VbbmtuM3lPplVUo2rMVh+UdS3+IookN4hQqUXehLTG5gwY9JVcYt8x5Opw47wZ3PxO4dv2x9BSq/oplp7Z8pHEbIQ4bIpx/wCLdIAttKT3u2DqndbtvpB1H0wu4fTpP73/AARLWxj9qKjuq7qj3PeZc9xc4+LnGSceZK9ZJJYR50m28s8lJyCAEAIAQDQkYKDJJeROE/i7nQ5xaxjTUdG7gC0aR4ZcM+Cx6yz0q92OejZpIepZjP5l+cF4VRotApMa0eQyfMncn1XiqTnzJnpT9vCJDY1HMJgDTpjzLick+QER6lbqZ+n0YLoqfZp8b4LRumkXFNr56xDh5tcMhQ87tx1GWFhFScs21K04tXt6jtQpS2m90RJ0ET0DtLon1U6lf0lJFtEsyaLUaJ3Xnrk0ddG/aMMy2ZAIETgGJ/IfRa6nJL2mS3H9x4cQrsptL6rg0Dqd/bxK4njtncMvhHz9Ue6ve1fw7HBtSs8taBsHOxhbJbVWm+8HMNznhdHc5o5cr2NMVK4IDvl6+cGNj5KmMZblGUcZLXODTcXnBI+V+VqbGNqVoqVHAOzlrJGABsT5lZbr23tjwi+EEllkzty9gPZO0uILQTENny2VdU5QluT5ObYxmsSXBne/7hJqgPBwQ7IPqFM7JSluZEa0o7Y8FW/EDgTLbRUouLW1HFpY4yGmJGk7xg4WvTz35TXRXYmuR8B5AuL62dVa5oDSYE5fAkhsdc9VdDe23BZSK7JQjiM3yzc+G94yi2rSqjQ7tXQT/wAWiD9Csmre5xl+RopTSaLItGEwaZPjI/VUVqWcxFkopYmad0M9Z8c/mTK4sk5PLLa0ksIi3O9SkLWp2xEljtIxqLgJZA/5RnorNKpO1OP7i5pQeSDfC6nrvmksLtLXuGCdJiNXtJ+q9PW5VeI+Tz9NzLMvBdtBoJAwJ6kgD6ry4Ry8GycsLJ58RABIkO2kgzttnwylz/tzkmhZW7GDQ4hWp1KBpV2Ne04hzZkdDnY+nguY3yikkHp0558Hzrx6iyncVWUXaqbXkNMzjwnrGRPkvpaW5QTkuTxrUozaj0c4q0pBCAQCQAgBACAEA0JNvhnEKlvUFWi4se3Yjz3BBwR5FcThGa2yWUdwnKD3RLK4L8X3NAFzbh38VJ0f0O/VefL6cl9j/k2/jW/uRLeF/Fq2qODWUK5cdmlrTqPlpJ+q4lTOrnhkpxt4TwSO3vbu4qCmKbbZpGol/eeGnqOnosydlk9q4LnGquG5vcV7zdyRWZdufbVWPEgkvcWuJIEyYI8t1Y7q681TeceSYQnZiyKx+RzKt3e2W5qMZ4gyyfvH2URjXZ9pZJzj9yNjh3ON7WqNpU6ri550tGG/UgTG/wBElTsWcnEZRk8YJw7lgOa03dZ9dx/ZDi1o8fPr4rNJqPKLIzcspLCNzhXLtrb1GVKVu3WD3cuwcnU5xJMCPckK6u2TeZc46RVZFYxHjPZ0eeLH8fQ7IO7ODqBgEExGRvGeiuv1G9x46KdPV6efzK/t+O1bF34e8bloGlwyHNGAQerceo2KyTo3e6BtjasYZ1qPPNr+04/yk/kuVRYvAlOGOwuOd6Ts0mOI8TDf1KSrlkmGMdnLZZDizprkilRd8rcF7iDjVuAAd9zPRWQnKhcds4nCNn7FgcEItKPZWzGNaMhuYnrJyZOMmVZTqpwT/Mpu08ZtM593bseSX02Gc5a0ke/isc5PJrguODg8e4M5jC6yqPp1BnTqOl3lO4P2Xdc4J4kcyUmVsedbsEzWf4ZgxHqMFen+Dg/Bi/EyR1OA8sVb8dvc1HtY/wCXq94HWXYa3wwZ/Om2+Gne2CyyyuqVy3SfBZfJXCKPD36qYeZBadTpOeuw8FTVq36qnJFl2nTr2RZ6cepmo8vtqrqMyYc3U2evd6SZVd7rdm5dPwdUqar2vnBWPM3NHEbV2moW6TIbU0AtfHgY38iten01Fyyii/UWVPBDOIc03dYEVKztJ3DYYCPA6QJC9CvS1Q5jEw2am2fDkcZaTOJAJCBoAQCQAgBACAyAQkbhCEilCCwvhTSZ/vPJGsaW+bWnJIPgSB/KvI+qyliK8Hq/TVF5fktSzrB7g1ztyMudERtknzPlleXXOWcZ7N9kFGOUv4HfgNe5uDBwQZBHTK4sW2TRNL3QTNC60lhDoIjM+HVQm0+Cxr5K05XtqhvmOoQQyq7SP4TqAH0K9jUWL0seWedTW9+fCL9ueGGnTD3ETiRjBPn1We3SOutTbOK9Sp2bUc+hdgGSR7kfRZYTw8mqyGVg8uLcz2tMSajGxuA4PP0Gy0Tkp/YiiFco/cyquZbivxa4D7WkeypjQ1ziG9ZcXfoJhaoSrpj73yzlwnY/YuPk2LH4fGB21cB3UMZqA9yRP2VE9dH+1FsdK8csn/BeUbSnZ1GOOqoWuc1zpDm4hpAkxn1XUVXKuU5v3eCqU7Y2RjFceSEcDuKvDalQV2k03ukEZa7HQ9Dvgj26qqzFqTiaEtmUyZWXOds5pGtgJ/fBBHvMLhKcYtbTmUVKSeTwr8eoDPbU/wCZv6rP6c34NOV8nDuOYhVeKdsHVXuMDSDAJ8T+isjp5LmRy7Y+CtuZ+WrmzeRcscHOl2BIjxkYXvV2KXGMY+Tx7IPG5PP6FjclcebUt6TARqp02gtHQMAbq9F4mrpnGxvw2etp7IygkTPhXEaWqapOkCQBuT0EqqlwUv6nRGohNxxWad9fgk6cDpO8dFXJ7nwXQjtjyVx8QuZaLqD7dhFSo8tmMtp6XBxM7au7EDxM+B9T6fpbIz9SXC/2YNdqIOOxcsrJe0eQdIQWNONlx5LljaaNRdFbPNSciQgEAIAQAgGhI2oEN5QMxQg97S7fScH0nuY4dWkg+nmMbLmUVJYaydxk4vKeCSWnP92wAE03+bmZ/pIWKf06iXjBshr7V3ydW2+INxVe2mylT11C1jQCQNTiAN+mVQ/ptcVlvhF8fqE5cJclp8J5dBYPxRFZxA1SIpg9Q1nUf8pPpsvPWHL2LC/yapTaXPZJrC0p0YLKYxENaAMkgDYYA3nyWqlJS3PnBjtk5LHR0eNUm12GmZ07yCQZ8itOqkrlt8FGn3VS3FPfEThr7Ase1xdRqy0SZc14zpPiCJIPkQek5q9MmbfxTa5IHf1HEAz82VorikV2NtFk8pXLRa0g0AQ0B0fvRmfWZXlalP1G2b6cOCwdunVzKzluDp0dJY5wc0HEgnvO6bLR3DvrwZuYzxjvycDmitSbbVjVjSWOEHq4/IB/FqAhNOpOxbTu3GzkpyprE6gQBBn12Xsra+jzGpLs6/J1kLqq8VSdFNodpBjUSYAkZjeYVOrl6ME12y3TL1ZNPpFpcJpiiWmkGt0kEAAAY8YXkq2W9Sb6PQlXFxcToce4m+tBMCJj0PQjxBn6j2u1Oo9XD8lOnoVWURPiHC6Nae0Y0O/eb3TB3gjI+q5rvsh0/wBi6dUZLkqzjRrWld9KnWqADYte5sg5E6T/AJC9+nZbBTx2eHc51TccnMr8RqvEPq1HDwc9x/Mq6NcY9IplZJ9v/JrLsrEgNhlTuwoO0+DycUIbMVJyJACAEAIBoAQkYUEjQHpTCEo86jpKlHLfJigPeyunUqjKjPmpua9s7S0gifouZRUk0zqMnFpovrlL4iWly0Co9tCpiW1HAAnxY84I8sHyXi2aOdT45R6kdRCxfDJ1Z3jHwWvY4HqHA/kkcp8nE1wb1xWYwSXt6D1nAiN1bNxj5KI7peCEc7cFfxLs6ZeKVGm7X8up73QRMAjSIJ6znZVLUqL4NUaeOTpW/IFpTsSwiX6TFUjvtLtoE/ZXumPpOyT57KVqJu1RS46wQKpyLcW/ftqzahbsCOzd9yQfqFld8J8SRsUZR6I9cc3XNJ5a8w9pIc17cgjoev3VkdHCSycPVSjwN3PVwR/7Y8w3P3JU/goZD1UsGxwfhd3fuZWruHZbt7TOoTu1gwBvnHuounVSnCPf5E1Kdj3S6LN594HZ3duykyG9mQJpgAtGnAPj0Xd10KlGVa5RRRVZNyjZ0yA8O5MfaONS0rBziNLhUEAiZAxMbLPbrFcts1/Bpq0vpPMWdGtzQy2c0XTXUzjJa51N0RIDm9N8YKphpZWe6vktsvjHifAXvN1rUJIrUQPBroHtqyplpbm/sIhqKkvvz+pF+Nc7UmSKP+47xHyj1PX2Wqj6dOXM+Ci7XwjxDkr6+u3VXuqVDLnGT+QHpEL2YQUIqK6PInNzk5S7PBdHAIBwgPRuyg6MXKSGYIQCAEAIAQDQAgGEJBCTOcKAeSk5GgBCTKVB1kyp1CNsKHFPsmMmuiffCDi1KnfTcOGosLaJeTp7QkYmdyJA+nVZNVBxhmCNNM3N7ZPsuunVC8JSR6jibkOLS+O7gEz4bY991qbm4bvBl9int8mlWcFlkzVFMp74qaal2wUW6n9nD9Ik4d3ZjeBP2Xp6F/03n5Mmqj7lgw5K5FuL0uGjS1sEl8gb7HrlWyslKe2rlnCjGuObP2LUdRFM6AANPdgbCMRheJNNSal2enBqUU10Z3lJrIMscXN3aQ4gDYH3Oy7sykk3krre59YOTXuNMlUpGghfPl0x9q9ryAQWlvjqBwB6iV6H09SVyx+5j1230nkqqV9AeECECQAgBAZsQlGRKgkwJUnJigBACAEAIAQAgGgGEJGUBghA0AISCAEA5UEkn4Pz7e24DW1e0YMBtUa4/wDlh33WW3R02ctc/kaa9VZDz/J3GfFq6AzSofSp/wDdUf8AjYeGy78c/KJRylxi6vmGrcODKZJa1lIRqjDi5xJdHTBHVefrK66Xsjy/k3aWcrI730S6ztmNwxoHsFjy2XskPCL7s5GmQcl3dAxsB1P0XpaS5VI87UU+o+zmcQtBUcXSWOJJ1N8T4t2d+ayTxKbcvJqg3GKUSpuOc+3NtWqW9VlJzqbtJc3U0OG4O53BB91vh9PrsipJvDM09bKEnHHRH73n+s/5adNvmdTv7hXw+m1LttlUvqNj6SI1f8QqVnaqri4jbYAT4AYC3V1xrWIrBisslY8yZqrsrEgHpQBCAcIAQkEAkICEAkAIAQAgBACAaAEBlCEihANQSCANKkYPWlbFy5bJUMnvcWOlhd1BUKWWdSrwsmiuysEBMeSecBajsq0mnJLXDJYTvI6tP19enna3Ret7o9m/SaxVLbLotHhfM1vVyyvTJPTUAf5TkLx5aa6HcWepG6uf2yRIbLjNu3/vVWgdIfTHsZKtpj/7xf7Iovz/AGNEY5i+I1pbtIY8VqmYZTIIn+KoO6B6SfJXVaO2x+5YRXPU1wXDyyjeKX77irUrVI11HFxjAk9APAbL3IQUIqK8Hkzk5NtmqujgSAcIBtQlGagkSASkgSAaASEClAJACAEAIAQAgGgMghJkFBI4QnAaUGAhBgbUJN62f5LhosizduTNM46LmPZZPmJHlcZAQAgBACAEAIBIQZ00JRkVBIkAwEA9KE4EWoRgxhSQOEBiUIEUAkAIAQAgBACAaAYQkyBUEmUoTkYchI5UAYQG3aVoK5kiyMsG6bgHGFwlgt3JnOrWzZwrFIolBHi62HipycuJ4PZC6OGjBCAQAgM9CE4MSEIG1CUZSoJEgGEBmCh0JyEMxJQ5MSVIEhAkAIAQAgBACAEA0A0A0JGoJBAOUJyMFAejCoJPYPUHWTFz0GTzc5Sctnm5SQzyKk4EgBAegUHQEIBQgBANACAEASgEpIEhAkAkAIAQAgBACAEAIAQDQDBQD1ITkJQDBUEmTXITkzFRRgnIFyASkGLkIZhpUnODIUwoyTgfZIMGQahODFyBmCEDQAgBAelvQdUdpYJOTuBt6qSD3/0qr+7/AFN/VCBnhFUbtAyBlzcEu0+PiUBj/pdX93+pvhPigG7hFUfs9J3b4nz8kA3cFrD9icA/M3qPXzQGA4VV/d8P2mxnznyQGpUYWkg7gkH1G6AxQAgBACAEAIBoAQAgBAMISZKCRhCUZtUEgUBiVJAghA2ISj0CgkxcgMCpIYkIEUAIQJSAQCQgSAYKAJQBKAEAk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8" name="AutoShape 10" descr="Afbeeldingsresultaat voor hart kaar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4110" name="Picture 14" descr="http://g02.a.alicdn.com/kf/HTB17PWeIXXXXXcDXpXXq6xXFXXXO/20-Pcs-Heart-font-b-Tea-b-font-font-b-Light-b-font-Holder-Luminaria-Pap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575" y="3230275"/>
            <a:ext cx="1900833" cy="190083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4108" name="Picture 12" descr="http://beenakkersuitvaart.nl/wp-content/uploads/2015/02/hart-van-kaarse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943475"/>
            <a:ext cx="2390775" cy="191452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descr="Afbeeldingsresultaat voor wolf franciscus"/>
          <p:cNvPicPr>
            <a:picLocks noChangeAspect="1" noChangeArrowheads="1"/>
          </p:cNvPicPr>
          <p:nvPr/>
        </p:nvPicPr>
        <p:blipFill rotWithShape="1">
          <a:blip r:embed="rId9">
            <a:extLst>
              <a:ext uri="{28A0092B-C50C-407E-A947-70E740481C1C}">
                <a14:useLocalDpi xmlns:a14="http://schemas.microsoft.com/office/drawing/2010/main" val="0"/>
              </a:ext>
            </a:extLst>
          </a:blip>
          <a:srcRect b="15202"/>
          <a:stretch/>
        </p:blipFill>
        <p:spPr bwMode="auto">
          <a:xfrm>
            <a:off x="155575" y="1517954"/>
            <a:ext cx="2257425" cy="1712321"/>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Afbeeldingsresultaat voor godsdiensthoekje in de klas: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83104" y="2425137"/>
            <a:ext cx="1399204" cy="2478252"/>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12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110"/>
                                        </p:tgtEl>
                                        <p:attrNameLst>
                                          <p:attrName>style.visibility</p:attrName>
                                        </p:attrNameLst>
                                      </p:cBhvr>
                                      <p:to>
                                        <p:strVal val="visible"/>
                                      </p:to>
                                    </p:set>
                                    <p:anim calcmode="lin" valueType="num">
                                      <p:cBhvr>
                                        <p:cTn id="14" dur="500" fill="hold"/>
                                        <p:tgtEl>
                                          <p:spTgt spid="4110"/>
                                        </p:tgtEl>
                                        <p:attrNameLst>
                                          <p:attrName>ppt_w</p:attrName>
                                        </p:attrNameLst>
                                      </p:cBhvr>
                                      <p:tavLst>
                                        <p:tav tm="0">
                                          <p:val>
                                            <p:fltVal val="0"/>
                                          </p:val>
                                        </p:tav>
                                        <p:tav tm="100000">
                                          <p:val>
                                            <p:strVal val="#ppt_w"/>
                                          </p:val>
                                        </p:tav>
                                      </p:tavLst>
                                    </p:anim>
                                    <p:anim calcmode="lin" valueType="num">
                                      <p:cBhvr>
                                        <p:cTn id="15" dur="500" fill="hold"/>
                                        <p:tgtEl>
                                          <p:spTgt spid="4110"/>
                                        </p:tgtEl>
                                        <p:attrNameLst>
                                          <p:attrName>ppt_h</p:attrName>
                                        </p:attrNameLst>
                                      </p:cBhvr>
                                      <p:tavLst>
                                        <p:tav tm="0">
                                          <p:val>
                                            <p:fltVal val="0"/>
                                          </p:val>
                                        </p:tav>
                                        <p:tav tm="100000">
                                          <p:val>
                                            <p:strVal val="#ppt_h"/>
                                          </p:val>
                                        </p:tav>
                                      </p:tavLst>
                                    </p:anim>
                                    <p:animEffect transition="in" filter="fade">
                                      <p:cBhvr>
                                        <p:cTn id="16" dur="500"/>
                                        <p:tgtEl>
                                          <p:spTgt spid="41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108"/>
                                        </p:tgtEl>
                                        <p:attrNameLst>
                                          <p:attrName>style.visibility</p:attrName>
                                        </p:attrNameLst>
                                      </p:cBhvr>
                                      <p:to>
                                        <p:strVal val="visible"/>
                                      </p:to>
                                    </p:set>
                                    <p:anim calcmode="lin" valueType="num">
                                      <p:cBhvr>
                                        <p:cTn id="21" dur="500" fill="hold"/>
                                        <p:tgtEl>
                                          <p:spTgt spid="4108"/>
                                        </p:tgtEl>
                                        <p:attrNameLst>
                                          <p:attrName>ppt_w</p:attrName>
                                        </p:attrNameLst>
                                      </p:cBhvr>
                                      <p:tavLst>
                                        <p:tav tm="0">
                                          <p:val>
                                            <p:fltVal val="0"/>
                                          </p:val>
                                        </p:tav>
                                        <p:tav tm="100000">
                                          <p:val>
                                            <p:strVal val="#ppt_w"/>
                                          </p:val>
                                        </p:tav>
                                      </p:tavLst>
                                    </p:anim>
                                    <p:anim calcmode="lin" valueType="num">
                                      <p:cBhvr>
                                        <p:cTn id="22" dur="500" fill="hold"/>
                                        <p:tgtEl>
                                          <p:spTgt spid="4108"/>
                                        </p:tgtEl>
                                        <p:attrNameLst>
                                          <p:attrName>ppt_h</p:attrName>
                                        </p:attrNameLst>
                                      </p:cBhvr>
                                      <p:tavLst>
                                        <p:tav tm="0">
                                          <p:val>
                                            <p:fltVal val="0"/>
                                          </p:val>
                                        </p:tav>
                                        <p:tav tm="100000">
                                          <p:val>
                                            <p:strVal val="#ppt_h"/>
                                          </p:val>
                                        </p:tav>
                                      </p:tavLst>
                                    </p:anim>
                                    <p:animEffect transition="in" filter="fade">
                                      <p:cBhvr>
                                        <p:cTn id="23" dur="500"/>
                                        <p:tgtEl>
                                          <p:spTgt spid="410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124"/>
                                        </p:tgtEl>
                                        <p:attrNameLst>
                                          <p:attrName>style.visibility</p:attrName>
                                        </p:attrNameLst>
                                      </p:cBhvr>
                                      <p:to>
                                        <p:strVal val="visible"/>
                                      </p:to>
                                    </p:set>
                                    <p:anim calcmode="lin" valueType="num">
                                      <p:cBhvr>
                                        <p:cTn id="28" dur="500" fill="hold"/>
                                        <p:tgtEl>
                                          <p:spTgt spid="5124"/>
                                        </p:tgtEl>
                                        <p:attrNameLst>
                                          <p:attrName>ppt_w</p:attrName>
                                        </p:attrNameLst>
                                      </p:cBhvr>
                                      <p:tavLst>
                                        <p:tav tm="0">
                                          <p:val>
                                            <p:fltVal val="0"/>
                                          </p:val>
                                        </p:tav>
                                        <p:tav tm="100000">
                                          <p:val>
                                            <p:strVal val="#ppt_w"/>
                                          </p:val>
                                        </p:tav>
                                      </p:tavLst>
                                    </p:anim>
                                    <p:anim calcmode="lin" valueType="num">
                                      <p:cBhvr>
                                        <p:cTn id="29" dur="500" fill="hold"/>
                                        <p:tgtEl>
                                          <p:spTgt spid="5124"/>
                                        </p:tgtEl>
                                        <p:attrNameLst>
                                          <p:attrName>ppt_h</p:attrName>
                                        </p:attrNameLst>
                                      </p:cBhvr>
                                      <p:tavLst>
                                        <p:tav tm="0">
                                          <p:val>
                                            <p:fltVal val="0"/>
                                          </p:val>
                                        </p:tav>
                                        <p:tav tm="100000">
                                          <p:val>
                                            <p:strVal val="#ppt_h"/>
                                          </p:val>
                                        </p:tav>
                                      </p:tavLst>
                                    </p:anim>
                                    <p:animEffect transition="in" filter="fade">
                                      <p:cBhvr>
                                        <p:cTn id="30" dur="500"/>
                                        <p:tgtEl>
                                          <p:spTgt spid="512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p:cTn id="35" dur="500" fill="hold"/>
                                        <p:tgtEl>
                                          <p:spTgt spid="1026"/>
                                        </p:tgtEl>
                                        <p:attrNameLst>
                                          <p:attrName>ppt_w</p:attrName>
                                        </p:attrNameLst>
                                      </p:cBhvr>
                                      <p:tavLst>
                                        <p:tav tm="0">
                                          <p:val>
                                            <p:fltVal val="0"/>
                                          </p:val>
                                        </p:tav>
                                        <p:tav tm="100000">
                                          <p:val>
                                            <p:strVal val="#ppt_w"/>
                                          </p:val>
                                        </p:tav>
                                      </p:tavLst>
                                    </p:anim>
                                    <p:anim calcmode="lin" valueType="num">
                                      <p:cBhvr>
                                        <p:cTn id="36" dur="500" fill="hold"/>
                                        <p:tgtEl>
                                          <p:spTgt spid="1026"/>
                                        </p:tgtEl>
                                        <p:attrNameLst>
                                          <p:attrName>ppt_h</p:attrName>
                                        </p:attrNameLst>
                                      </p:cBhvr>
                                      <p:tavLst>
                                        <p:tav tm="0">
                                          <p:val>
                                            <p:fltVal val="0"/>
                                          </p:val>
                                        </p:tav>
                                        <p:tav tm="100000">
                                          <p:val>
                                            <p:strVal val="#ppt_h"/>
                                          </p:val>
                                        </p:tav>
                                      </p:tavLst>
                                    </p:anim>
                                    <p:animEffect transition="in" filter="fade">
                                      <p:cBhvr>
                                        <p:cTn id="37" dur="500"/>
                                        <p:tgtEl>
                                          <p:spTgt spid="102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098"/>
                                        </p:tgtEl>
                                        <p:attrNameLst>
                                          <p:attrName>style.visibility</p:attrName>
                                        </p:attrNameLst>
                                      </p:cBhvr>
                                      <p:to>
                                        <p:strVal val="visible"/>
                                      </p:to>
                                    </p:set>
                                    <p:anim calcmode="lin" valueType="num">
                                      <p:cBhvr>
                                        <p:cTn id="42" dur="500" fill="hold"/>
                                        <p:tgtEl>
                                          <p:spTgt spid="4098"/>
                                        </p:tgtEl>
                                        <p:attrNameLst>
                                          <p:attrName>ppt_w</p:attrName>
                                        </p:attrNameLst>
                                      </p:cBhvr>
                                      <p:tavLst>
                                        <p:tav tm="0">
                                          <p:val>
                                            <p:fltVal val="0"/>
                                          </p:val>
                                        </p:tav>
                                        <p:tav tm="100000">
                                          <p:val>
                                            <p:strVal val="#ppt_w"/>
                                          </p:val>
                                        </p:tav>
                                      </p:tavLst>
                                    </p:anim>
                                    <p:anim calcmode="lin" valueType="num">
                                      <p:cBhvr>
                                        <p:cTn id="43" dur="500" fill="hold"/>
                                        <p:tgtEl>
                                          <p:spTgt spid="4098"/>
                                        </p:tgtEl>
                                        <p:attrNameLst>
                                          <p:attrName>ppt_h</p:attrName>
                                        </p:attrNameLst>
                                      </p:cBhvr>
                                      <p:tavLst>
                                        <p:tav tm="0">
                                          <p:val>
                                            <p:fltVal val="0"/>
                                          </p:val>
                                        </p:tav>
                                        <p:tav tm="100000">
                                          <p:val>
                                            <p:strVal val="#ppt_h"/>
                                          </p:val>
                                        </p:tav>
                                      </p:tavLst>
                                    </p:anim>
                                    <p:animEffect transition="in" filter="fade">
                                      <p:cBhvr>
                                        <p:cTn id="44" dur="500"/>
                                        <p:tgtEl>
                                          <p:spTgt spid="409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100"/>
                                        </p:tgtEl>
                                        <p:attrNameLst>
                                          <p:attrName>style.visibility</p:attrName>
                                        </p:attrNameLst>
                                      </p:cBhvr>
                                      <p:to>
                                        <p:strVal val="visible"/>
                                      </p:to>
                                    </p:set>
                                    <p:anim calcmode="lin" valueType="num">
                                      <p:cBhvr>
                                        <p:cTn id="49" dur="500" fill="hold"/>
                                        <p:tgtEl>
                                          <p:spTgt spid="4100"/>
                                        </p:tgtEl>
                                        <p:attrNameLst>
                                          <p:attrName>ppt_w</p:attrName>
                                        </p:attrNameLst>
                                      </p:cBhvr>
                                      <p:tavLst>
                                        <p:tav tm="0">
                                          <p:val>
                                            <p:fltVal val="0"/>
                                          </p:val>
                                        </p:tav>
                                        <p:tav tm="100000">
                                          <p:val>
                                            <p:strVal val="#ppt_w"/>
                                          </p:val>
                                        </p:tav>
                                      </p:tavLst>
                                    </p:anim>
                                    <p:anim calcmode="lin" valueType="num">
                                      <p:cBhvr>
                                        <p:cTn id="50" dur="500" fill="hold"/>
                                        <p:tgtEl>
                                          <p:spTgt spid="4100"/>
                                        </p:tgtEl>
                                        <p:attrNameLst>
                                          <p:attrName>ppt_h</p:attrName>
                                        </p:attrNameLst>
                                      </p:cBhvr>
                                      <p:tavLst>
                                        <p:tav tm="0">
                                          <p:val>
                                            <p:fltVal val="0"/>
                                          </p:val>
                                        </p:tav>
                                        <p:tav tm="100000">
                                          <p:val>
                                            <p:strVal val="#ppt_h"/>
                                          </p:val>
                                        </p:tav>
                                      </p:tavLst>
                                    </p:anim>
                                    <p:animEffect transition="in" filter="fade">
                                      <p:cBhvr>
                                        <p:cTn id="51"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22476" y="193231"/>
            <a:ext cx="4356484" cy="1143000"/>
          </a:xfrm>
        </p:spPr>
        <p:txBody>
          <a:bodyPr>
            <a:normAutofit/>
          </a:bodyPr>
          <a:lstStyle/>
          <a:p>
            <a:r>
              <a:rPr lang="nl-BE" sz="2000" b="1" dirty="0" smtClean="0"/>
              <a:t>warmte bij elkaar (en mogelijks bij God) ervaren</a:t>
            </a:r>
            <a:endParaRPr lang="nl-BE" sz="2000" b="1" dirty="0"/>
          </a:p>
        </p:txBody>
      </p:sp>
      <p:pic>
        <p:nvPicPr>
          <p:cNvPr id="2050" name="Picture 2" descr="http://www.geloventhuis.nl/images/2015stappenzetten/bloemenvuur-2-IMG_8013.jpg"/>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2388234" y="2084828"/>
            <a:ext cx="3429000" cy="270510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http://www.geloventhuis.nl/images/2012/Vlammen-hout-s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64904"/>
            <a:ext cx="1714475" cy="180020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https://s-media-cache-ak0.pinimg.com/236x/ea/3d/c7/ea3dc7a41bcd953647c093f7cdc3aeb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67250"/>
            <a:ext cx="2247900" cy="219075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056" name="Picture 8" descr="http://www.geloventhuis.nl/images/2014indebuurt/IDB-God-is-dicht-bij-ieder-van-ons-geheel-IMG_63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4611349"/>
            <a:ext cx="2808312" cy="224665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058" name="Picture 10" descr="https://s-media-cache-ak0.pinimg.com/236x/b5/d6/53/b5d6533af8695490b4bdb1e2981400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5516696"/>
            <a:ext cx="2016225" cy="134130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062" name="Picture 14" descr="http://www.geloventhuis.nl/images/2013/Kijktafel-Fransiscus-met-Taukruisje-2-IMG_460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6919" y="1229485"/>
            <a:ext cx="2096851" cy="162506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064" name="Picture 16" descr="http://www.adveniat.nl/cache/122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90924" y="3122924"/>
            <a:ext cx="2967541" cy="191777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066" name="Picture 18" descr="Afbeeldingsresultaat voor kijktafel vuu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438400" cy="182880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068" name="Picture 20" descr="http://www.geloventhuis.nl/images/OudeJaargangen/pinksteren-kijkbijbel-met-levende-steentj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59473" y="4898916"/>
            <a:ext cx="1784527" cy="133839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070" name="Picture 22" descr="https://s-media-cache-ak0.pinimg.com/236x/e2/e7/d9/e2e7d9c4d843e9384e9e0542ce56e50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23728" y="4553216"/>
            <a:ext cx="1224136" cy="183620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072" name="Picture 24" descr="Kijktafel Pinksteren met binnenkant de Pinksterdu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66842" y="1457982"/>
            <a:ext cx="1477158" cy="179105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074" name="Picture 26" descr="pinkstere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08304" y="-1"/>
            <a:ext cx="1850161" cy="152946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060" name="Picture 12" descr="http://www.geloventhuis.nl/images/2012/Vlammen-omhoog-site.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32715" y="1803487"/>
            <a:ext cx="1223062" cy="183968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76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66"/>
                                        </p:tgtEl>
                                        <p:attrNameLst>
                                          <p:attrName>style.visibility</p:attrName>
                                        </p:attrNameLst>
                                      </p:cBhvr>
                                      <p:to>
                                        <p:strVal val="visible"/>
                                      </p:to>
                                    </p:set>
                                    <p:anim calcmode="lin" valueType="num">
                                      <p:cBhvr>
                                        <p:cTn id="14" dur="500" fill="hold"/>
                                        <p:tgtEl>
                                          <p:spTgt spid="2066"/>
                                        </p:tgtEl>
                                        <p:attrNameLst>
                                          <p:attrName>ppt_w</p:attrName>
                                        </p:attrNameLst>
                                      </p:cBhvr>
                                      <p:tavLst>
                                        <p:tav tm="0">
                                          <p:val>
                                            <p:fltVal val="0"/>
                                          </p:val>
                                        </p:tav>
                                        <p:tav tm="100000">
                                          <p:val>
                                            <p:strVal val="#ppt_w"/>
                                          </p:val>
                                        </p:tav>
                                      </p:tavLst>
                                    </p:anim>
                                    <p:anim calcmode="lin" valueType="num">
                                      <p:cBhvr>
                                        <p:cTn id="15" dur="500" fill="hold"/>
                                        <p:tgtEl>
                                          <p:spTgt spid="2066"/>
                                        </p:tgtEl>
                                        <p:attrNameLst>
                                          <p:attrName>ppt_h</p:attrName>
                                        </p:attrNameLst>
                                      </p:cBhvr>
                                      <p:tavLst>
                                        <p:tav tm="0">
                                          <p:val>
                                            <p:fltVal val="0"/>
                                          </p:val>
                                        </p:tav>
                                        <p:tav tm="100000">
                                          <p:val>
                                            <p:strVal val="#ppt_h"/>
                                          </p:val>
                                        </p:tav>
                                      </p:tavLst>
                                    </p:anim>
                                    <p:animEffect transition="in" filter="fade">
                                      <p:cBhvr>
                                        <p:cTn id="16" dur="500"/>
                                        <p:tgtEl>
                                          <p:spTgt spid="206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p:cTn id="21" dur="500" fill="hold"/>
                                        <p:tgtEl>
                                          <p:spTgt spid="2052"/>
                                        </p:tgtEl>
                                        <p:attrNameLst>
                                          <p:attrName>ppt_w</p:attrName>
                                        </p:attrNameLst>
                                      </p:cBhvr>
                                      <p:tavLst>
                                        <p:tav tm="0">
                                          <p:val>
                                            <p:fltVal val="0"/>
                                          </p:val>
                                        </p:tav>
                                        <p:tav tm="100000">
                                          <p:val>
                                            <p:strVal val="#ppt_w"/>
                                          </p:val>
                                        </p:tav>
                                      </p:tavLst>
                                    </p:anim>
                                    <p:anim calcmode="lin" valueType="num">
                                      <p:cBhvr>
                                        <p:cTn id="22" dur="500" fill="hold"/>
                                        <p:tgtEl>
                                          <p:spTgt spid="2052"/>
                                        </p:tgtEl>
                                        <p:attrNameLst>
                                          <p:attrName>ppt_h</p:attrName>
                                        </p:attrNameLst>
                                      </p:cBhvr>
                                      <p:tavLst>
                                        <p:tav tm="0">
                                          <p:val>
                                            <p:fltVal val="0"/>
                                          </p:val>
                                        </p:tav>
                                        <p:tav tm="100000">
                                          <p:val>
                                            <p:strVal val="#ppt_h"/>
                                          </p:val>
                                        </p:tav>
                                      </p:tavLst>
                                    </p:anim>
                                    <p:animEffect transition="in" filter="fade">
                                      <p:cBhvr>
                                        <p:cTn id="23" dur="5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060"/>
                                        </p:tgtEl>
                                        <p:attrNameLst>
                                          <p:attrName>style.visibility</p:attrName>
                                        </p:attrNameLst>
                                      </p:cBhvr>
                                      <p:to>
                                        <p:strVal val="visible"/>
                                      </p:to>
                                    </p:set>
                                    <p:anim calcmode="lin" valueType="num">
                                      <p:cBhvr>
                                        <p:cTn id="28" dur="500" fill="hold"/>
                                        <p:tgtEl>
                                          <p:spTgt spid="2060"/>
                                        </p:tgtEl>
                                        <p:attrNameLst>
                                          <p:attrName>ppt_w</p:attrName>
                                        </p:attrNameLst>
                                      </p:cBhvr>
                                      <p:tavLst>
                                        <p:tav tm="0">
                                          <p:val>
                                            <p:fltVal val="0"/>
                                          </p:val>
                                        </p:tav>
                                        <p:tav tm="100000">
                                          <p:val>
                                            <p:strVal val="#ppt_w"/>
                                          </p:val>
                                        </p:tav>
                                      </p:tavLst>
                                    </p:anim>
                                    <p:anim calcmode="lin" valueType="num">
                                      <p:cBhvr>
                                        <p:cTn id="29" dur="500" fill="hold"/>
                                        <p:tgtEl>
                                          <p:spTgt spid="2060"/>
                                        </p:tgtEl>
                                        <p:attrNameLst>
                                          <p:attrName>ppt_h</p:attrName>
                                        </p:attrNameLst>
                                      </p:cBhvr>
                                      <p:tavLst>
                                        <p:tav tm="0">
                                          <p:val>
                                            <p:fltVal val="0"/>
                                          </p:val>
                                        </p:tav>
                                        <p:tav tm="100000">
                                          <p:val>
                                            <p:strVal val="#ppt_h"/>
                                          </p:val>
                                        </p:tav>
                                      </p:tavLst>
                                    </p:anim>
                                    <p:animEffect transition="in" filter="fade">
                                      <p:cBhvr>
                                        <p:cTn id="30" dur="500"/>
                                        <p:tgtEl>
                                          <p:spTgt spid="206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anim calcmode="lin" valueType="num">
                                      <p:cBhvr>
                                        <p:cTn id="35" dur="500" fill="hold"/>
                                        <p:tgtEl>
                                          <p:spTgt spid="2054"/>
                                        </p:tgtEl>
                                        <p:attrNameLst>
                                          <p:attrName>ppt_w</p:attrName>
                                        </p:attrNameLst>
                                      </p:cBhvr>
                                      <p:tavLst>
                                        <p:tav tm="0">
                                          <p:val>
                                            <p:fltVal val="0"/>
                                          </p:val>
                                        </p:tav>
                                        <p:tav tm="100000">
                                          <p:val>
                                            <p:strVal val="#ppt_w"/>
                                          </p:val>
                                        </p:tav>
                                      </p:tavLst>
                                    </p:anim>
                                    <p:anim calcmode="lin" valueType="num">
                                      <p:cBhvr>
                                        <p:cTn id="36" dur="500" fill="hold"/>
                                        <p:tgtEl>
                                          <p:spTgt spid="2054"/>
                                        </p:tgtEl>
                                        <p:attrNameLst>
                                          <p:attrName>ppt_h</p:attrName>
                                        </p:attrNameLst>
                                      </p:cBhvr>
                                      <p:tavLst>
                                        <p:tav tm="0">
                                          <p:val>
                                            <p:fltVal val="0"/>
                                          </p:val>
                                        </p:tav>
                                        <p:tav tm="100000">
                                          <p:val>
                                            <p:strVal val="#ppt_h"/>
                                          </p:val>
                                        </p:tav>
                                      </p:tavLst>
                                    </p:anim>
                                    <p:animEffect transition="in" filter="fade">
                                      <p:cBhvr>
                                        <p:cTn id="37" dur="500"/>
                                        <p:tgtEl>
                                          <p:spTgt spid="205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056"/>
                                        </p:tgtEl>
                                        <p:attrNameLst>
                                          <p:attrName>style.visibility</p:attrName>
                                        </p:attrNameLst>
                                      </p:cBhvr>
                                      <p:to>
                                        <p:strVal val="visible"/>
                                      </p:to>
                                    </p:set>
                                    <p:anim calcmode="lin" valueType="num">
                                      <p:cBhvr>
                                        <p:cTn id="42" dur="500" fill="hold"/>
                                        <p:tgtEl>
                                          <p:spTgt spid="2056"/>
                                        </p:tgtEl>
                                        <p:attrNameLst>
                                          <p:attrName>ppt_w</p:attrName>
                                        </p:attrNameLst>
                                      </p:cBhvr>
                                      <p:tavLst>
                                        <p:tav tm="0">
                                          <p:val>
                                            <p:fltVal val="0"/>
                                          </p:val>
                                        </p:tav>
                                        <p:tav tm="100000">
                                          <p:val>
                                            <p:strVal val="#ppt_w"/>
                                          </p:val>
                                        </p:tav>
                                      </p:tavLst>
                                    </p:anim>
                                    <p:anim calcmode="lin" valueType="num">
                                      <p:cBhvr>
                                        <p:cTn id="43" dur="500" fill="hold"/>
                                        <p:tgtEl>
                                          <p:spTgt spid="2056"/>
                                        </p:tgtEl>
                                        <p:attrNameLst>
                                          <p:attrName>ppt_h</p:attrName>
                                        </p:attrNameLst>
                                      </p:cBhvr>
                                      <p:tavLst>
                                        <p:tav tm="0">
                                          <p:val>
                                            <p:fltVal val="0"/>
                                          </p:val>
                                        </p:tav>
                                        <p:tav tm="100000">
                                          <p:val>
                                            <p:strVal val="#ppt_h"/>
                                          </p:val>
                                        </p:tav>
                                      </p:tavLst>
                                    </p:anim>
                                    <p:animEffect transition="in" filter="fade">
                                      <p:cBhvr>
                                        <p:cTn id="44" dur="500"/>
                                        <p:tgtEl>
                                          <p:spTgt spid="205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070"/>
                                        </p:tgtEl>
                                        <p:attrNameLst>
                                          <p:attrName>style.visibility</p:attrName>
                                        </p:attrNameLst>
                                      </p:cBhvr>
                                      <p:to>
                                        <p:strVal val="visible"/>
                                      </p:to>
                                    </p:set>
                                    <p:anim calcmode="lin" valueType="num">
                                      <p:cBhvr>
                                        <p:cTn id="49" dur="500" fill="hold"/>
                                        <p:tgtEl>
                                          <p:spTgt spid="2070"/>
                                        </p:tgtEl>
                                        <p:attrNameLst>
                                          <p:attrName>ppt_w</p:attrName>
                                        </p:attrNameLst>
                                      </p:cBhvr>
                                      <p:tavLst>
                                        <p:tav tm="0">
                                          <p:val>
                                            <p:fltVal val="0"/>
                                          </p:val>
                                        </p:tav>
                                        <p:tav tm="100000">
                                          <p:val>
                                            <p:strVal val="#ppt_w"/>
                                          </p:val>
                                        </p:tav>
                                      </p:tavLst>
                                    </p:anim>
                                    <p:anim calcmode="lin" valueType="num">
                                      <p:cBhvr>
                                        <p:cTn id="50" dur="500" fill="hold"/>
                                        <p:tgtEl>
                                          <p:spTgt spid="2070"/>
                                        </p:tgtEl>
                                        <p:attrNameLst>
                                          <p:attrName>ppt_h</p:attrName>
                                        </p:attrNameLst>
                                      </p:cBhvr>
                                      <p:tavLst>
                                        <p:tav tm="0">
                                          <p:val>
                                            <p:fltVal val="0"/>
                                          </p:val>
                                        </p:tav>
                                        <p:tav tm="100000">
                                          <p:val>
                                            <p:strVal val="#ppt_h"/>
                                          </p:val>
                                        </p:tav>
                                      </p:tavLst>
                                    </p:anim>
                                    <p:animEffect transition="in" filter="fade">
                                      <p:cBhvr>
                                        <p:cTn id="51" dur="500"/>
                                        <p:tgtEl>
                                          <p:spTgt spid="207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058"/>
                                        </p:tgtEl>
                                        <p:attrNameLst>
                                          <p:attrName>style.visibility</p:attrName>
                                        </p:attrNameLst>
                                      </p:cBhvr>
                                      <p:to>
                                        <p:strVal val="visible"/>
                                      </p:to>
                                    </p:set>
                                    <p:anim calcmode="lin" valueType="num">
                                      <p:cBhvr>
                                        <p:cTn id="56" dur="500" fill="hold"/>
                                        <p:tgtEl>
                                          <p:spTgt spid="2058"/>
                                        </p:tgtEl>
                                        <p:attrNameLst>
                                          <p:attrName>ppt_w</p:attrName>
                                        </p:attrNameLst>
                                      </p:cBhvr>
                                      <p:tavLst>
                                        <p:tav tm="0">
                                          <p:val>
                                            <p:fltVal val="0"/>
                                          </p:val>
                                        </p:tav>
                                        <p:tav tm="100000">
                                          <p:val>
                                            <p:strVal val="#ppt_w"/>
                                          </p:val>
                                        </p:tav>
                                      </p:tavLst>
                                    </p:anim>
                                    <p:anim calcmode="lin" valueType="num">
                                      <p:cBhvr>
                                        <p:cTn id="57" dur="500" fill="hold"/>
                                        <p:tgtEl>
                                          <p:spTgt spid="2058"/>
                                        </p:tgtEl>
                                        <p:attrNameLst>
                                          <p:attrName>ppt_h</p:attrName>
                                        </p:attrNameLst>
                                      </p:cBhvr>
                                      <p:tavLst>
                                        <p:tav tm="0">
                                          <p:val>
                                            <p:fltVal val="0"/>
                                          </p:val>
                                        </p:tav>
                                        <p:tav tm="100000">
                                          <p:val>
                                            <p:strVal val="#ppt_h"/>
                                          </p:val>
                                        </p:tav>
                                      </p:tavLst>
                                    </p:anim>
                                    <p:animEffect transition="in" filter="fade">
                                      <p:cBhvr>
                                        <p:cTn id="58" dur="500"/>
                                        <p:tgtEl>
                                          <p:spTgt spid="205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064"/>
                                        </p:tgtEl>
                                        <p:attrNameLst>
                                          <p:attrName>style.visibility</p:attrName>
                                        </p:attrNameLst>
                                      </p:cBhvr>
                                      <p:to>
                                        <p:strVal val="visible"/>
                                      </p:to>
                                    </p:set>
                                    <p:anim calcmode="lin" valueType="num">
                                      <p:cBhvr>
                                        <p:cTn id="63" dur="500" fill="hold"/>
                                        <p:tgtEl>
                                          <p:spTgt spid="2064"/>
                                        </p:tgtEl>
                                        <p:attrNameLst>
                                          <p:attrName>ppt_w</p:attrName>
                                        </p:attrNameLst>
                                      </p:cBhvr>
                                      <p:tavLst>
                                        <p:tav tm="0">
                                          <p:val>
                                            <p:fltVal val="0"/>
                                          </p:val>
                                        </p:tav>
                                        <p:tav tm="100000">
                                          <p:val>
                                            <p:strVal val="#ppt_w"/>
                                          </p:val>
                                        </p:tav>
                                      </p:tavLst>
                                    </p:anim>
                                    <p:anim calcmode="lin" valueType="num">
                                      <p:cBhvr>
                                        <p:cTn id="64" dur="500" fill="hold"/>
                                        <p:tgtEl>
                                          <p:spTgt spid="2064"/>
                                        </p:tgtEl>
                                        <p:attrNameLst>
                                          <p:attrName>ppt_h</p:attrName>
                                        </p:attrNameLst>
                                      </p:cBhvr>
                                      <p:tavLst>
                                        <p:tav tm="0">
                                          <p:val>
                                            <p:fltVal val="0"/>
                                          </p:val>
                                        </p:tav>
                                        <p:tav tm="100000">
                                          <p:val>
                                            <p:strVal val="#ppt_h"/>
                                          </p:val>
                                        </p:tav>
                                      </p:tavLst>
                                    </p:anim>
                                    <p:animEffect transition="in" filter="fade">
                                      <p:cBhvr>
                                        <p:cTn id="65" dur="500"/>
                                        <p:tgtEl>
                                          <p:spTgt spid="2064"/>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2068"/>
                                        </p:tgtEl>
                                        <p:attrNameLst>
                                          <p:attrName>style.visibility</p:attrName>
                                        </p:attrNameLst>
                                      </p:cBhvr>
                                      <p:to>
                                        <p:strVal val="visible"/>
                                      </p:to>
                                    </p:set>
                                    <p:anim calcmode="lin" valueType="num">
                                      <p:cBhvr>
                                        <p:cTn id="70" dur="500" fill="hold"/>
                                        <p:tgtEl>
                                          <p:spTgt spid="2068"/>
                                        </p:tgtEl>
                                        <p:attrNameLst>
                                          <p:attrName>ppt_w</p:attrName>
                                        </p:attrNameLst>
                                      </p:cBhvr>
                                      <p:tavLst>
                                        <p:tav tm="0">
                                          <p:val>
                                            <p:fltVal val="0"/>
                                          </p:val>
                                        </p:tav>
                                        <p:tav tm="100000">
                                          <p:val>
                                            <p:strVal val="#ppt_w"/>
                                          </p:val>
                                        </p:tav>
                                      </p:tavLst>
                                    </p:anim>
                                    <p:anim calcmode="lin" valueType="num">
                                      <p:cBhvr>
                                        <p:cTn id="71" dur="500" fill="hold"/>
                                        <p:tgtEl>
                                          <p:spTgt spid="2068"/>
                                        </p:tgtEl>
                                        <p:attrNameLst>
                                          <p:attrName>ppt_h</p:attrName>
                                        </p:attrNameLst>
                                      </p:cBhvr>
                                      <p:tavLst>
                                        <p:tav tm="0">
                                          <p:val>
                                            <p:fltVal val="0"/>
                                          </p:val>
                                        </p:tav>
                                        <p:tav tm="100000">
                                          <p:val>
                                            <p:strVal val="#ppt_h"/>
                                          </p:val>
                                        </p:tav>
                                      </p:tavLst>
                                    </p:anim>
                                    <p:animEffect transition="in" filter="fade">
                                      <p:cBhvr>
                                        <p:cTn id="72" dur="500"/>
                                        <p:tgtEl>
                                          <p:spTgt spid="206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2062"/>
                                        </p:tgtEl>
                                        <p:attrNameLst>
                                          <p:attrName>style.visibility</p:attrName>
                                        </p:attrNameLst>
                                      </p:cBhvr>
                                      <p:to>
                                        <p:strVal val="visible"/>
                                      </p:to>
                                    </p:set>
                                    <p:anim calcmode="lin" valueType="num">
                                      <p:cBhvr>
                                        <p:cTn id="77" dur="500" fill="hold"/>
                                        <p:tgtEl>
                                          <p:spTgt spid="2062"/>
                                        </p:tgtEl>
                                        <p:attrNameLst>
                                          <p:attrName>ppt_w</p:attrName>
                                        </p:attrNameLst>
                                      </p:cBhvr>
                                      <p:tavLst>
                                        <p:tav tm="0">
                                          <p:val>
                                            <p:fltVal val="0"/>
                                          </p:val>
                                        </p:tav>
                                        <p:tav tm="100000">
                                          <p:val>
                                            <p:strVal val="#ppt_w"/>
                                          </p:val>
                                        </p:tav>
                                      </p:tavLst>
                                    </p:anim>
                                    <p:anim calcmode="lin" valueType="num">
                                      <p:cBhvr>
                                        <p:cTn id="78" dur="500" fill="hold"/>
                                        <p:tgtEl>
                                          <p:spTgt spid="2062"/>
                                        </p:tgtEl>
                                        <p:attrNameLst>
                                          <p:attrName>ppt_h</p:attrName>
                                        </p:attrNameLst>
                                      </p:cBhvr>
                                      <p:tavLst>
                                        <p:tav tm="0">
                                          <p:val>
                                            <p:fltVal val="0"/>
                                          </p:val>
                                        </p:tav>
                                        <p:tav tm="100000">
                                          <p:val>
                                            <p:strVal val="#ppt_h"/>
                                          </p:val>
                                        </p:tav>
                                      </p:tavLst>
                                    </p:anim>
                                    <p:animEffect transition="in" filter="fade">
                                      <p:cBhvr>
                                        <p:cTn id="79" dur="500"/>
                                        <p:tgtEl>
                                          <p:spTgt spid="2062"/>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2072"/>
                                        </p:tgtEl>
                                        <p:attrNameLst>
                                          <p:attrName>style.visibility</p:attrName>
                                        </p:attrNameLst>
                                      </p:cBhvr>
                                      <p:to>
                                        <p:strVal val="visible"/>
                                      </p:to>
                                    </p:set>
                                    <p:anim calcmode="lin" valueType="num">
                                      <p:cBhvr>
                                        <p:cTn id="84" dur="500" fill="hold"/>
                                        <p:tgtEl>
                                          <p:spTgt spid="2072"/>
                                        </p:tgtEl>
                                        <p:attrNameLst>
                                          <p:attrName>ppt_w</p:attrName>
                                        </p:attrNameLst>
                                      </p:cBhvr>
                                      <p:tavLst>
                                        <p:tav tm="0">
                                          <p:val>
                                            <p:fltVal val="0"/>
                                          </p:val>
                                        </p:tav>
                                        <p:tav tm="100000">
                                          <p:val>
                                            <p:strVal val="#ppt_w"/>
                                          </p:val>
                                        </p:tav>
                                      </p:tavLst>
                                    </p:anim>
                                    <p:anim calcmode="lin" valueType="num">
                                      <p:cBhvr>
                                        <p:cTn id="85" dur="500" fill="hold"/>
                                        <p:tgtEl>
                                          <p:spTgt spid="2072"/>
                                        </p:tgtEl>
                                        <p:attrNameLst>
                                          <p:attrName>ppt_h</p:attrName>
                                        </p:attrNameLst>
                                      </p:cBhvr>
                                      <p:tavLst>
                                        <p:tav tm="0">
                                          <p:val>
                                            <p:fltVal val="0"/>
                                          </p:val>
                                        </p:tav>
                                        <p:tav tm="100000">
                                          <p:val>
                                            <p:strVal val="#ppt_h"/>
                                          </p:val>
                                        </p:tav>
                                      </p:tavLst>
                                    </p:anim>
                                    <p:animEffect transition="in" filter="fade">
                                      <p:cBhvr>
                                        <p:cTn id="86" dur="500"/>
                                        <p:tgtEl>
                                          <p:spTgt spid="2072"/>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2074"/>
                                        </p:tgtEl>
                                        <p:attrNameLst>
                                          <p:attrName>style.visibility</p:attrName>
                                        </p:attrNameLst>
                                      </p:cBhvr>
                                      <p:to>
                                        <p:strVal val="visible"/>
                                      </p:to>
                                    </p:set>
                                    <p:anim calcmode="lin" valueType="num">
                                      <p:cBhvr>
                                        <p:cTn id="91" dur="500" fill="hold"/>
                                        <p:tgtEl>
                                          <p:spTgt spid="2074"/>
                                        </p:tgtEl>
                                        <p:attrNameLst>
                                          <p:attrName>ppt_w</p:attrName>
                                        </p:attrNameLst>
                                      </p:cBhvr>
                                      <p:tavLst>
                                        <p:tav tm="0">
                                          <p:val>
                                            <p:fltVal val="0"/>
                                          </p:val>
                                        </p:tav>
                                        <p:tav tm="100000">
                                          <p:val>
                                            <p:strVal val="#ppt_w"/>
                                          </p:val>
                                        </p:tav>
                                      </p:tavLst>
                                    </p:anim>
                                    <p:anim calcmode="lin" valueType="num">
                                      <p:cBhvr>
                                        <p:cTn id="92" dur="500" fill="hold"/>
                                        <p:tgtEl>
                                          <p:spTgt spid="2074"/>
                                        </p:tgtEl>
                                        <p:attrNameLst>
                                          <p:attrName>ppt_h</p:attrName>
                                        </p:attrNameLst>
                                      </p:cBhvr>
                                      <p:tavLst>
                                        <p:tav tm="0">
                                          <p:val>
                                            <p:fltVal val="0"/>
                                          </p:val>
                                        </p:tav>
                                        <p:tav tm="100000">
                                          <p:val>
                                            <p:strVal val="#ppt_h"/>
                                          </p:val>
                                        </p:tav>
                                      </p:tavLst>
                                    </p:anim>
                                    <p:animEffect transition="in" filter="fade">
                                      <p:cBhvr>
                                        <p:cTn id="93" dur="500"/>
                                        <p:tgtEl>
                                          <p:spTgt spid="2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922114"/>
          </a:xfrm>
        </p:spPr>
        <p:txBody>
          <a:bodyPr>
            <a:normAutofit/>
          </a:bodyPr>
          <a:lstStyle/>
          <a:p>
            <a:r>
              <a:rPr lang="nl-BE" sz="2000" b="1" dirty="0" smtClean="0">
                <a:latin typeface="Calibri" panose="020F0502020204030204" pitchFamily="34" charset="0"/>
                <a:cs typeface="Calibri" panose="020F0502020204030204" pitchFamily="34" charset="0"/>
              </a:rPr>
              <a:t>Sint-Franciscus ontdekken</a:t>
            </a:r>
            <a:r>
              <a:rPr lang="nl-BE" sz="2000" b="1" dirty="0">
                <a:latin typeface="Century Gothic" pitchFamily="34" charset="0"/>
              </a:rPr>
              <a:t/>
            </a:r>
            <a:br>
              <a:rPr lang="nl-BE" sz="2000" b="1" dirty="0">
                <a:latin typeface="Century Gothic" pitchFamily="34" charset="0"/>
              </a:rPr>
            </a:br>
            <a:endParaRPr lang="nl-BE" sz="2000" b="1" dirty="0"/>
          </a:p>
        </p:txBody>
      </p:sp>
      <p:pic>
        <p:nvPicPr>
          <p:cNvPr id="1028" name="Picture 4" descr="groter detail kijktafel Fransisc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21" y="908720"/>
            <a:ext cx="3429000" cy="2266951"/>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Afbeeldingsresultaat voor franciscus zonneli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508" y="4676146"/>
            <a:ext cx="2420888" cy="1815667"/>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4" name="Picture 4" descr="Afbeeldingsresultaat voor franciscus zonneli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1"/>
            <a:ext cx="2195736" cy="217743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Afbeeldingsresultaat voor franciscus zonneli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4306092"/>
            <a:ext cx="2555776" cy="2555777"/>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C:\Users\Sophie\Pictures\Fotos november 2016\DSC013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348235"/>
            <a:ext cx="4663293" cy="349788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Fransiscus altaartje"/>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851920" y="1672389"/>
            <a:ext cx="3429000" cy="265747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894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Kijktafel dierendag 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01"/>
            <a:ext cx="4655097" cy="365942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5" name="Picture 8" descr="Afbeeldingsresultaat voor franciscus die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492896"/>
            <a:ext cx="3851920" cy="438155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https://attachment.outlook.office.net/owa/sophie.veulemans@live.be/service.svc/s/GetAttachmentThumbnail?id=AQMkADAwATNiZmYAZC05NjI3LTc0N2EtMDACLTAwCgBGAAADqWIKA3KTfUWSiaT2ERBvIAcAOObsOGorAEasoN8YOIKXpgAAAgEMAAAAOObsOGorAEasoN8YOIKXpgAAACwWGkUAAAABEgAQAMj5sI4e8ZxBm4bNzQAPEkDe&amp;thumbnailType=2&amp;X-OWA-CANARY=wQoQJAENAUSpclicpBrS7YBjYHBs-9MY7C5y5SCxLXdgZ3Y8KNwVCrXOpsqbPZoA-WuCf_SXUyQ.&amp;token=674fd254-40a6-4086-b93d-cc49066a302a&amp;owa=outlook.live.com&amp;isc=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190" y="3573016"/>
            <a:ext cx="4916050" cy="3278967"/>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7" name="Picture 10" descr="Afbeeldingsresultaat voor franciscus dier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5748" y="0"/>
            <a:ext cx="3550627" cy="2662971"/>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8" name="Titel 1"/>
          <p:cNvSpPr>
            <a:spLocks noGrp="1"/>
          </p:cNvSpPr>
          <p:nvPr>
            <p:ph type="title"/>
          </p:nvPr>
        </p:nvSpPr>
        <p:spPr>
          <a:xfrm>
            <a:off x="1115616" y="6214840"/>
            <a:ext cx="5118696" cy="637143"/>
          </a:xfrm>
        </p:spPr>
        <p:txBody>
          <a:bodyPr>
            <a:noAutofit/>
          </a:bodyPr>
          <a:lstStyle/>
          <a:p>
            <a:r>
              <a:rPr lang="nl-BE" sz="2000" b="1" dirty="0" smtClean="0">
                <a:latin typeface="Calibri" panose="020F0502020204030204" pitchFamily="34" charset="0"/>
                <a:cs typeface="Calibri" panose="020F0502020204030204" pitchFamily="34" charset="0"/>
              </a:rPr>
              <a:t>Sint-Franciscus ontdekken</a:t>
            </a:r>
            <a:r>
              <a:rPr lang="nl-BE" sz="2000" b="1" dirty="0">
                <a:latin typeface="Calibri" panose="020F0502020204030204" pitchFamily="34" charset="0"/>
                <a:cs typeface="Calibri" panose="020F0502020204030204" pitchFamily="34" charset="0"/>
              </a:rPr>
              <a:t/>
            </a:r>
            <a:br>
              <a:rPr lang="nl-BE" sz="2000" b="1" dirty="0">
                <a:latin typeface="Calibri" panose="020F0502020204030204" pitchFamily="34" charset="0"/>
                <a:cs typeface="Calibri" panose="020F0502020204030204" pitchFamily="34" charset="0"/>
              </a:rPr>
            </a:br>
            <a:endParaRPr lang="nl-BE"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20237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2000" b="1" dirty="0" smtClean="0">
                <a:latin typeface="Calibri" panose="020F0502020204030204" pitchFamily="34" charset="0"/>
                <a:cs typeface="Calibri" panose="020F0502020204030204" pitchFamily="34" charset="0"/>
              </a:rPr>
              <a:t>ontdekken dat christenen Maria als een liefdevolle moeder zien</a:t>
            </a:r>
            <a:endParaRPr lang="nl-BE" sz="2000" b="1" dirty="0">
              <a:latin typeface="Calibri" panose="020F0502020204030204" pitchFamily="34" charset="0"/>
              <a:cs typeface="Calibri" panose="020F0502020204030204" pitchFamily="34" charset="0"/>
            </a:endParaRPr>
          </a:p>
        </p:txBody>
      </p:sp>
      <p:pic>
        <p:nvPicPr>
          <p:cNvPr id="3074" name="Picture 2" descr="Maria Altaartj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7975" y="1140662"/>
            <a:ext cx="3588569" cy="288082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kijktafel God=beschermin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861048"/>
            <a:ext cx="3816424" cy="285171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1266" name="Picture 2" descr="Afbeeldingsresultaat voor tranenkruikj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528" y="3432423"/>
            <a:ext cx="2487928" cy="331020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3" name="AutoShape 2" descr="https://attachment.outlook.office.net/owa/sophie.veulemans@live.be/service.svc/s/GetAttachmentThumbnail?id=AQMkADAwATNiZmYAZC05NjI3LTc0N2EtMDACLTAwCgBGAAADqWIKA3KTfUWSiaT2ERBvIAcAOObsOGorAEasoN8YOIKXpgAAAgEMAAAAOObsOGorAEasoN8YOIKXpgAAACwWGkUAAAABEgAQAH5G2sOv%2BSlMn%2B394OjqVzE%3D&amp;thumbnailType=2&amp;X-OWA-CANARY=wQoQJAENAUSpclicpBrS7YBjYHBs-9MY7C5y5SCxLXdgZ3Y8KNwVCrXOpsqbPZoA-WuCf_SXUyQ.&amp;token=674fd254-40a6-4086-b93d-cc49066a302a&amp;owa=outlook.live.com&amp;isc=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4" name="AutoShape 4" descr="https://attachment.outlook.office.net/owa/sophie.veulemans@live.be/service.svc/s/GetAttachmentThumbnail?id=AQMkADAwATNiZmYAZC05NjI3LTc0N2EtMDACLTAwCgBGAAADqWIKA3KTfUWSiaT2ERBvIAcAOObsOGorAEasoN8YOIKXpgAAAgEMAAAAOObsOGorAEasoN8YOIKXpgAAACwWGkUAAAABEgAQAH5G2sOv%2BSlMn%2B394OjqVzE%3D&amp;thumbnailType=2&amp;X-OWA-CANARY=wQoQJAENAUSpclicpBrS7YBjYHBs-9MY7C5y5SCxLXdgZ3Y8KNwVCrXOpsqbPZoA-WuCf_SXUyQ.&amp;token=674fd254-40a6-4086-b93d-cc49066a302a&amp;owa=outlook.live.com&amp;isc=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5" name="AutoShape 6" descr="https://attachment.outlook.office.net/owa/sophie.veulemans@live.be/service.svc/s/GetAttachmentThumbnail?id=AQMkADAwATNiZmYAZC05NjI3LTc0N2EtMDACLTAwCgBGAAADqWIKA3KTfUWSiaT2ERBvIAcAOObsOGorAEasoN8YOIKXpgAAAgEMAAAAOObsOGorAEasoN8YOIKXpgAAACwWGkUAAAABEgAQAH5G2sOv%2BSlMn%2B394OjqVzE%3D&amp;thumbnailType=2&amp;X-OWA-CANARY=wQoQJAENAUSpclicpBrS7YBjYHBs-9MY7C5y5SCxLXdgZ3Y8KNwVCrXOpsqbPZoA-WuCf_SXUyQ.&amp;token=674fd254-40a6-4086-b93d-cc49066a302a&amp;owa=outlook.live.com&amp;isc=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8199"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449" r="22929"/>
          <a:stretch/>
        </p:blipFill>
        <p:spPr bwMode="auto">
          <a:xfrm>
            <a:off x="4499992" y="1196752"/>
            <a:ext cx="2376264" cy="2750596"/>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68892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2000" b="1" dirty="0">
                <a:latin typeface="Calibri" panose="020F0502020204030204" pitchFamily="34" charset="0"/>
                <a:cs typeface="Calibri" panose="020F0502020204030204" pitchFamily="34" charset="0"/>
              </a:rPr>
              <a:t>v</a:t>
            </a:r>
            <a:r>
              <a:rPr lang="nl-BE" sz="2000" b="1" dirty="0" smtClean="0">
                <a:latin typeface="Calibri" panose="020F0502020204030204" pitchFamily="34" charset="0"/>
                <a:cs typeface="Calibri" panose="020F0502020204030204" pitchFamily="34" charset="0"/>
              </a:rPr>
              <a:t>reugde beleven, ontdekken dat christenen geloven dat God </a:t>
            </a:r>
            <a:r>
              <a:rPr lang="nl-BE" sz="2000" b="1" dirty="0">
                <a:latin typeface="Calibri" panose="020F0502020204030204" pitchFamily="34" charset="0"/>
                <a:cs typeface="Calibri" panose="020F0502020204030204" pitchFamily="34" charset="0"/>
              </a:rPr>
              <a:t>wil dat mensen gelukkig </a:t>
            </a:r>
            <a:r>
              <a:rPr lang="nl-BE" sz="2000" b="1" dirty="0" smtClean="0">
                <a:latin typeface="Calibri" panose="020F0502020204030204" pitchFamily="34" charset="0"/>
                <a:cs typeface="Calibri" panose="020F0502020204030204" pitchFamily="34" charset="0"/>
              </a:rPr>
              <a:t>zijn</a:t>
            </a:r>
            <a:endParaRPr lang="nl-BE" sz="2000" b="1" dirty="0">
              <a:latin typeface="Calibri" panose="020F0502020204030204" pitchFamily="34" charset="0"/>
              <a:cs typeface="Calibri" panose="020F0502020204030204" pitchFamily="34" charset="0"/>
            </a:endParaRPr>
          </a:p>
        </p:txBody>
      </p:sp>
      <p:pic>
        <p:nvPicPr>
          <p:cNvPr id="4098" name="Picture 2" descr="evenwicht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5" y="1484784"/>
            <a:ext cx="3622411" cy="230425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detail buiten het kader, schomme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680" y="2558277"/>
            <a:ext cx="2880320" cy="4320481"/>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5362" name="Picture 2" descr="Afbeeldingsresultaat voor verdriet kijktaf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5064"/>
            <a:ext cx="2931468" cy="295631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5364" name="Picture 4" descr="Afbeeldingsresultaat voor verdriet kijktaf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800" y="3633258"/>
            <a:ext cx="2953895" cy="244827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5366" name="Picture 6" descr="Spelen in de zomer. http://www.geloventhuis.nl/2014/spelen-in-de-zomer/kijktafels/spelen-voor-gods-aangezicht.html: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1268760"/>
            <a:ext cx="3006697" cy="200446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1113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2000" b="1" dirty="0" smtClean="0">
                <a:latin typeface="Calibri" panose="020F0502020204030204" pitchFamily="34" charset="0"/>
                <a:cs typeface="Calibri" panose="020F0502020204030204" pitchFamily="34" charset="0"/>
              </a:rPr>
              <a:t>troost zoeken en vinden bij jezelf, bij anderen, bij God …</a:t>
            </a:r>
            <a:r>
              <a:rPr lang="nl-BE" sz="2000" b="1" dirty="0">
                <a:latin typeface="Calibri" panose="020F0502020204030204" pitchFamily="34" charset="0"/>
                <a:cs typeface="Calibri" panose="020F0502020204030204" pitchFamily="34" charset="0"/>
              </a:rPr>
              <a:t/>
            </a:r>
            <a:br>
              <a:rPr lang="nl-BE" sz="2000" b="1" dirty="0">
                <a:latin typeface="Calibri" panose="020F0502020204030204" pitchFamily="34" charset="0"/>
                <a:cs typeface="Calibri" panose="020F0502020204030204" pitchFamily="34" charset="0"/>
              </a:rPr>
            </a:br>
            <a:endParaRPr lang="nl-BE" sz="2000" b="1" dirty="0">
              <a:latin typeface="Calibri" panose="020F0502020204030204" pitchFamily="34" charset="0"/>
              <a:cs typeface="Calibri" panose="020F0502020204030204" pitchFamily="34" charset="0"/>
            </a:endParaRPr>
          </a:p>
        </p:txBody>
      </p:sp>
      <p:pic>
        <p:nvPicPr>
          <p:cNvPr id="1026" name="Picture 2" descr="C:\Users\Sophie\Desktop\Fotos Sophie september\DSC002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6060274" y="3665118"/>
            <a:ext cx="3648824" cy="273694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C:\Users\Sophie\Desktop\Fotos Sophie september\IMG_567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76" r="4982"/>
          <a:stretch/>
        </p:blipFill>
        <p:spPr bwMode="auto">
          <a:xfrm>
            <a:off x="-1" y="1844824"/>
            <a:ext cx="5985153" cy="501317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9218" name="Picture 2" descr="kijktafel: God = barmhartig, zorgzaam, nabij, troostend"/>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449788" y="1268760"/>
            <a:ext cx="3429000" cy="207645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5677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5770984" cy="1143000"/>
          </a:xfrm>
        </p:spPr>
        <p:txBody>
          <a:bodyPr>
            <a:normAutofit/>
          </a:bodyPr>
          <a:lstStyle/>
          <a:p>
            <a:r>
              <a:rPr lang="nl-BE" sz="2000" b="1" dirty="0"/>
              <a:t>e</a:t>
            </a:r>
            <a:r>
              <a:rPr lang="nl-BE" sz="2000" b="1" dirty="0" smtClean="0"/>
              <a:t>rvaren dat je gedragen wordt door anderen/de Ander</a:t>
            </a:r>
            <a:endParaRPr lang="nl-BE" sz="2000" b="1" dirty="0"/>
          </a:p>
        </p:txBody>
      </p:sp>
      <p:pic>
        <p:nvPicPr>
          <p:cNvPr id="8194" name="Picture 2" descr="Kijktafel-Goed-zo-kleine-beer-geheel-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916832"/>
            <a:ext cx="7667330" cy="494116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4098" name="Picture 2" descr="C:\Users\Sophie\Desktop\Fotos Sophie september\IMG_56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330409" y="401831"/>
            <a:ext cx="3215422" cy="241176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4131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2924944"/>
            <a:ext cx="8229600" cy="1070992"/>
          </a:xfrm>
        </p:spPr>
        <p:txBody>
          <a:bodyPr>
            <a:normAutofit/>
          </a:bodyPr>
          <a:lstStyle/>
          <a:p>
            <a:r>
              <a:rPr lang="nl-BE" sz="2000" b="1" dirty="0"/>
              <a:t>l</a:t>
            </a:r>
            <a:r>
              <a:rPr lang="nl-BE" sz="2000" b="1" dirty="0" smtClean="0"/>
              <a:t>icht in het duisternis ontdekken en beleven</a:t>
            </a:r>
            <a:endParaRPr lang="nl-BE" sz="2000" b="1" dirty="0"/>
          </a:p>
        </p:txBody>
      </p:sp>
      <p:pic>
        <p:nvPicPr>
          <p:cNvPr id="11266" name="Picture 2" descr="kijktafel: God = licht, hoop in mensen"/>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265" r="21316" b="8796"/>
          <a:stretch/>
        </p:blipFill>
        <p:spPr bwMode="auto">
          <a:xfrm>
            <a:off x="1" y="4241438"/>
            <a:ext cx="3418114" cy="265841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6386" name="Picture 2" descr="Jaarfeesten: Maria Lichtmis: "/>
          <p:cNvPicPr>
            <a:picLocks noChangeAspect="1" noChangeArrowheads="1"/>
          </p:cNvPicPr>
          <p:nvPr/>
        </p:nvPicPr>
        <p:blipFill rotWithShape="1">
          <a:blip r:embed="rId3">
            <a:extLst>
              <a:ext uri="{28A0092B-C50C-407E-A947-70E740481C1C}">
                <a14:useLocalDpi xmlns:a14="http://schemas.microsoft.com/office/drawing/2010/main" val="0"/>
              </a:ext>
            </a:extLst>
          </a:blip>
          <a:srcRect l="5603" t="11709" r="10620"/>
          <a:stretch/>
        </p:blipFill>
        <p:spPr bwMode="auto">
          <a:xfrm>
            <a:off x="0" y="0"/>
            <a:ext cx="3418114" cy="270171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6388" name="Picture 4" descr="waiting for christmas can't decide between this and the salt dough spiral: "/>
          <p:cNvPicPr>
            <a:picLocks noChangeAspect="1" noChangeArrowheads="1"/>
          </p:cNvPicPr>
          <p:nvPr/>
        </p:nvPicPr>
        <p:blipFill rotWithShape="1">
          <a:blip r:embed="rId4">
            <a:extLst>
              <a:ext uri="{28A0092B-C50C-407E-A947-70E740481C1C}">
                <a14:useLocalDpi xmlns:a14="http://schemas.microsoft.com/office/drawing/2010/main" val="0"/>
              </a:ext>
            </a:extLst>
          </a:blip>
          <a:srcRect l="8853" t="11950" r="15564" b="8911"/>
          <a:stretch/>
        </p:blipFill>
        <p:spPr bwMode="auto">
          <a:xfrm>
            <a:off x="5655663" y="0"/>
            <a:ext cx="3479818" cy="273268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6390" name="Picture 6" descr="Advent prayer stations  Another great use of fairy berries.: "/>
          <p:cNvPicPr>
            <a:picLocks noChangeAspect="1" noChangeArrowheads="1"/>
          </p:cNvPicPr>
          <p:nvPr/>
        </p:nvPicPr>
        <p:blipFill rotWithShape="1">
          <a:blip r:embed="rId5">
            <a:extLst>
              <a:ext uri="{28A0092B-C50C-407E-A947-70E740481C1C}">
                <a14:useLocalDpi xmlns:a14="http://schemas.microsoft.com/office/drawing/2010/main" val="0"/>
              </a:ext>
            </a:extLst>
          </a:blip>
          <a:srcRect l="19801" t="10533" r="10936" b="44345"/>
          <a:stretch/>
        </p:blipFill>
        <p:spPr bwMode="auto">
          <a:xfrm>
            <a:off x="5741842" y="4241439"/>
            <a:ext cx="3418114" cy="264847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3768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2342" y="1052736"/>
            <a:ext cx="1919418" cy="1143000"/>
          </a:xfrm>
        </p:spPr>
        <p:txBody>
          <a:bodyPr>
            <a:normAutofit fontScale="90000"/>
          </a:bodyPr>
          <a:lstStyle/>
          <a:p>
            <a:r>
              <a:rPr lang="nl-BE" sz="2000" b="1" dirty="0"/>
              <a:t>o</a:t>
            </a:r>
            <a:r>
              <a:rPr lang="nl-BE" sz="2000" b="1" dirty="0" smtClean="0"/>
              <a:t>ntdekken dat God zich nooit volledig in woorden laat uitdrukken, ervaren dat wie christenen God noemen steeds een mysterie blijft</a:t>
            </a:r>
            <a:endParaRPr lang="nl-BE" sz="2000" b="1" dirty="0"/>
          </a:p>
        </p:txBody>
      </p:sp>
      <p:pic>
        <p:nvPicPr>
          <p:cNvPr id="10242" name="Picture 2" descr="kijktafel; God=? (leeg fotolijsj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80963" y="0"/>
            <a:ext cx="6463037" cy="685800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2290" name="Picture 2" descr="Afbeeldingsresultaat voor verdriet kijktaf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42291"/>
            <a:ext cx="2987824" cy="32157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907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2000" b="1" dirty="0" smtClean="0"/>
              <a:t>via muziek tot rust komen, dichter bij jezelf komen en misschien dichter bij God …</a:t>
            </a:r>
            <a:endParaRPr lang="nl-BE" sz="2000" b="1" dirty="0"/>
          </a:p>
        </p:txBody>
      </p:sp>
      <p:pic>
        <p:nvPicPr>
          <p:cNvPr id="1026" name="Picture 2" descr="http://i00.i.aliimg.com/wsphoto/v0/1364215688_1/New-Novelty-Gift-USB-LED-Table-font-b-Candle-b-font-Lantern-Lamp-font-b-Music.jpg"/>
          <p:cNvPicPr>
            <a:picLocks noChangeAspect="1" noChangeArrowheads="1"/>
          </p:cNvPicPr>
          <p:nvPr/>
        </p:nvPicPr>
        <p:blipFill rotWithShape="1">
          <a:blip r:embed="rId2">
            <a:extLst>
              <a:ext uri="{28A0092B-C50C-407E-A947-70E740481C1C}">
                <a14:useLocalDpi xmlns:a14="http://schemas.microsoft.com/office/drawing/2010/main" val="0"/>
              </a:ext>
            </a:extLst>
          </a:blip>
          <a:srcRect l="29993"/>
          <a:stretch/>
        </p:blipFill>
        <p:spPr bwMode="auto">
          <a:xfrm>
            <a:off x="2164294" y="4732701"/>
            <a:ext cx="1471602" cy="2107951"/>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http://www.notonthehighstreet.com/system/product_images/images/001/318/078/original_handmade-vintage-music-christmas-decor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4789" y="1196669"/>
            <a:ext cx="2952329" cy="295232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http://www.decor4all.com/wp-content/uploads/2011/07/candle-holders-music-decoratio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4174083"/>
            <a:ext cx="2693057" cy="2693057"/>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descr="http://www.geloventhuis.nl/images/2012/kijktafel-glazen-xylofoon-.jpg"/>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2339751" y="1838775"/>
            <a:ext cx="4613146" cy="307543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http://4.bp.blogspot.com/-NiiNzYuB2qI/U1v_CbLTZII/AAAAAAAABxw/D-VIFLR5uAA/s1600/psalm+47-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003" t="48800" r="37836" b="4691"/>
          <a:stretch/>
        </p:blipFill>
        <p:spPr bwMode="auto">
          <a:xfrm>
            <a:off x="3635896" y="4881615"/>
            <a:ext cx="2880320" cy="198552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http://4.bp.blogspot.com/-3ERdXGGf_zY/VJXUaZznwlI/AAAAAAAAAaw/i-77Zq3tx7I/s1600/DSC_156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09" t="17488" r="7293" b="11209"/>
          <a:stretch/>
        </p:blipFill>
        <p:spPr bwMode="auto">
          <a:xfrm>
            <a:off x="-13186" y="1700808"/>
            <a:ext cx="2352937" cy="328844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0" name="Picture 4" descr="Chain Link Fence art? WOW by bLuEeLm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5379" y="4808151"/>
            <a:ext cx="3091274" cy="205898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67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34"/>
                                        </p:tgtEl>
                                        <p:attrNameLst>
                                          <p:attrName>style.visibility</p:attrName>
                                        </p:attrNameLst>
                                      </p:cBhvr>
                                      <p:to>
                                        <p:strVal val="visible"/>
                                      </p:to>
                                    </p:set>
                                    <p:anim calcmode="lin" valueType="num">
                                      <p:cBhvr>
                                        <p:cTn id="14" dur="500" fill="hold"/>
                                        <p:tgtEl>
                                          <p:spTgt spid="1034"/>
                                        </p:tgtEl>
                                        <p:attrNameLst>
                                          <p:attrName>ppt_w</p:attrName>
                                        </p:attrNameLst>
                                      </p:cBhvr>
                                      <p:tavLst>
                                        <p:tav tm="0">
                                          <p:val>
                                            <p:fltVal val="0"/>
                                          </p:val>
                                        </p:tav>
                                        <p:tav tm="100000">
                                          <p:val>
                                            <p:strVal val="#ppt_w"/>
                                          </p:val>
                                        </p:tav>
                                      </p:tavLst>
                                    </p:anim>
                                    <p:anim calcmode="lin" valueType="num">
                                      <p:cBhvr>
                                        <p:cTn id="15" dur="500" fill="hold"/>
                                        <p:tgtEl>
                                          <p:spTgt spid="1034"/>
                                        </p:tgtEl>
                                        <p:attrNameLst>
                                          <p:attrName>ppt_h</p:attrName>
                                        </p:attrNameLst>
                                      </p:cBhvr>
                                      <p:tavLst>
                                        <p:tav tm="0">
                                          <p:val>
                                            <p:fltVal val="0"/>
                                          </p:val>
                                        </p:tav>
                                        <p:tav tm="100000">
                                          <p:val>
                                            <p:strVal val="#ppt_h"/>
                                          </p:val>
                                        </p:tav>
                                      </p:tavLst>
                                    </p:anim>
                                    <p:animEffect transition="in" filter="fade">
                                      <p:cBhvr>
                                        <p:cTn id="16" dur="500"/>
                                        <p:tgtEl>
                                          <p:spTgt spid="103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fill="hold"/>
                                        <p:tgtEl>
                                          <p:spTgt spid="1026"/>
                                        </p:tgtEl>
                                        <p:attrNameLst>
                                          <p:attrName>ppt_w</p:attrName>
                                        </p:attrNameLst>
                                      </p:cBhvr>
                                      <p:tavLst>
                                        <p:tav tm="0">
                                          <p:val>
                                            <p:fltVal val="0"/>
                                          </p:val>
                                        </p:tav>
                                        <p:tav tm="100000">
                                          <p:val>
                                            <p:strVal val="#ppt_w"/>
                                          </p:val>
                                        </p:tav>
                                      </p:tavLst>
                                    </p:anim>
                                    <p:anim calcmode="lin" valueType="num">
                                      <p:cBhvr>
                                        <p:cTn id="29" dur="500" fill="hold"/>
                                        <p:tgtEl>
                                          <p:spTgt spid="1026"/>
                                        </p:tgtEl>
                                        <p:attrNameLst>
                                          <p:attrName>ppt_h</p:attrName>
                                        </p:attrNameLst>
                                      </p:cBhvr>
                                      <p:tavLst>
                                        <p:tav tm="0">
                                          <p:val>
                                            <p:fltVal val="0"/>
                                          </p:val>
                                        </p:tav>
                                        <p:tav tm="100000">
                                          <p:val>
                                            <p:strVal val="#ppt_h"/>
                                          </p:val>
                                        </p:tav>
                                      </p:tavLst>
                                    </p:anim>
                                    <p:animEffect transition="in" filter="fade">
                                      <p:cBhvr>
                                        <p:cTn id="30" dur="5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2000" b="1" dirty="0"/>
              <a:t>o</a:t>
            </a:r>
            <a:r>
              <a:rPr lang="nl-BE" sz="2000" b="1" dirty="0" smtClean="0"/>
              <a:t>ntdekken dat mensen kunnen veranderen, dat een nieuw begin mogelijk is, ontdekken dat christenen geloven dat God alles nieuw maakt</a:t>
            </a:r>
            <a:endParaRPr lang="nl-BE" sz="2000" b="1" dirty="0"/>
          </a:p>
        </p:txBody>
      </p:sp>
      <p:pic>
        <p:nvPicPr>
          <p:cNvPr id="4" name="Picture 2" descr="https://s-media-cache-ak0.pinimg.com/236x/92/f8/8f/92f88f372bfdc71b131a3e74a580c13b.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615"/>
          <a:stretch/>
        </p:blipFill>
        <p:spPr bwMode="auto">
          <a:xfrm>
            <a:off x="323527" y="4122272"/>
            <a:ext cx="3505841" cy="273478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3314" name="Picture 2" descr="Afbeeldingsresultaat voor verdriet kijktafe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87" b="3649"/>
          <a:stretch/>
        </p:blipFill>
        <p:spPr bwMode="auto">
          <a:xfrm>
            <a:off x="323528" y="1772884"/>
            <a:ext cx="3495090" cy="2471867"/>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3316" name="Picture 4" descr="Kijktafel vredeweek 2015 in portaal van de Moeder Teresakerk te Hengelo.: "/>
          <p:cNvPicPr>
            <a:picLocks noChangeAspect="1" noChangeArrowheads="1"/>
          </p:cNvPicPr>
          <p:nvPr/>
        </p:nvPicPr>
        <p:blipFill rotWithShape="1">
          <a:blip r:embed="rId4">
            <a:extLst>
              <a:ext uri="{28A0092B-C50C-407E-A947-70E740481C1C}">
                <a14:useLocalDpi xmlns:a14="http://schemas.microsoft.com/office/drawing/2010/main" val="0"/>
              </a:ext>
            </a:extLst>
          </a:blip>
          <a:srcRect t="10532" b="17647"/>
          <a:stretch/>
        </p:blipFill>
        <p:spPr bwMode="auto">
          <a:xfrm>
            <a:off x="3829369" y="1772817"/>
            <a:ext cx="5310304" cy="508518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5785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2000" b="1" dirty="0"/>
              <a:t>o</a:t>
            </a:r>
            <a:r>
              <a:rPr lang="nl-BE" sz="2000" b="1" dirty="0" smtClean="0"/>
              <a:t>ntdekken dat God voor christenen is als … aarde, wind, lucht, vuur …</a:t>
            </a:r>
            <a:endParaRPr lang="nl-BE" sz="2000" b="1" dirty="0"/>
          </a:p>
        </p:txBody>
      </p:sp>
      <p:pic>
        <p:nvPicPr>
          <p:cNvPr id="14338" name="Picture 2" descr="Afbeeldingsresultaat voor verdriet kijktafel"/>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048" r="10635"/>
          <a:stretch/>
        </p:blipFill>
        <p:spPr bwMode="auto">
          <a:xfrm>
            <a:off x="4284372" y="2471991"/>
            <a:ext cx="4858140" cy="438600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4340" name="Picture 4" descr="Kijktafel over de vier elementen: water, lucht, aarde en vuur. http://www.geloventhuis.nl/2015/in-je-element/kijktafels/aarde-water-lucht-en-vuur.html: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71990"/>
            <a:ext cx="4646984" cy="438600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3016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amenlerengeloven.nl/content/image/Kijktafel%20Avondmaal.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4168" b="10951"/>
          <a:stretch/>
        </p:blipFill>
        <p:spPr bwMode="auto">
          <a:xfrm>
            <a:off x="2494885" y="1"/>
            <a:ext cx="3296316" cy="256490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8194" name="Picture 2" descr="Afbeeldingsresultaat voor tranenkruikj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179"/>
          <a:stretch/>
        </p:blipFill>
        <p:spPr bwMode="auto">
          <a:xfrm>
            <a:off x="5799364" y="2374705"/>
            <a:ext cx="3371403" cy="236357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http://www.geloventhuis.be/images/2011/Kijktafel-Goede-week-2011-Witte-Donderdag-2.jpg"/>
          <p:cNvPicPr>
            <a:picLocks noChangeAspect="1" noChangeArrowheads="1"/>
          </p:cNvPicPr>
          <p:nvPr/>
        </p:nvPicPr>
        <p:blipFill rotWithShape="1">
          <a:blip r:embed="rId4">
            <a:extLst>
              <a:ext uri="{28A0092B-C50C-407E-A947-70E740481C1C}">
                <a14:useLocalDpi xmlns:a14="http://schemas.microsoft.com/office/drawing/2010/main" val="0"/>
              </a:ext>
            </a:extLst>
          </a:blip>
          <a:srcRect t="7666"/>
          <a:stretch/>
        </p:blipFill>
        <p:spPr bwMode="auto">
          <a:xfrm>
            <a:off x="5715000" y="4747244"/>
            <a:ext cx="3429000" cy="211075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https://s-media-cache-ak0.pinimg.com/originals/a0/4f/61/a04f610e7faa49735e28fa52b3c79b9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465"/>
          <a:stretch/>
        </p:blipFill>
        <p:spPr bwMode="auto">
          <a:xfrm>
            <a:off x="5799364" y="0"/>
            <a:ext cx="3469167" cy="256490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http://www.geloventhuis.nl/images/2015steedsmeerruimte/Goede-Week-SMR-Witte-donderdag-geheel-IMG_768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 y="1758"/>
            <a:ext cx="2493870" cy="256314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2837" b="7394"/>
          <a:stretch/>
        </p:blipFill>
        <p:spPr bwMode="auto">
          <a:xfrm>
            <a:off x="-7303" y="4747244"/>
            <a:ext cx="2939143" cy="2110756"/>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ijdelijke aanduiding voor inhoud 2"/>
          <p:cNvSpPr txBox="1">
            <a:spLocks/>
          </p:cNvSpPr>
          <p:nvPr/>
        </p:nvSpPr>
        <p:spPr>
          <a:xfrm>
            <a:off x="467544" y="3161838"/>
            <a:ext cx="5247456" cy="86409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nl-BE" sz="2000" b="1" dirty="0" smtClean="0">
                <a:latin typeface="Calibri" panose="020F0502020204030204" pitchFamily="34" charset="0"/>
                <a:cs typeface="Calibri" panose="020F0502020204030204" pitchFamily="34" charset="0"/>
              </a:rPr>
              <a:t>ontdekken hoe christenen brood </a:t>
            </a:r>
            <a:r>
              <a:rPr lang="nl-BE" sz="2000" b="1" dirty="0">
                <a:latin typeface="Calibri" panose="020F0502020204030204" pitchFamily="34" charset="0"/>
                <a:cs typeface="Calibri" panose="020F0502020204030204" pitchFamily="34" charset="0"/>
              </a:rPr>
              <a:t>delen om </a:t>
            </a:r>
            <a:r>
              <a:rPr lang="nl-BE" sz="2000" b="1" dirty="0" smtClean="0">
                <a:latin typeface="Calibri" panose="020F0502020204030204" pitchFamily="34" charset="0"/>
                <a:cs typeface="Calibri" panose="020F0502020204030204" pitchFamily="34" charset="0"/>
              </a:rPr>
              <a:t>dicht bij God te zijn</a:t>
            </a:r>
            <a:endParaRPr lang="nl-BE" sz="2000" b="1" dirty="0">
              <a:latin typeface="Calibri" panose="020F0502020204030204" pitchFamily="34" charset="0"/>
              <a:cs typeface="Calibri" panose="020F0502020204030204" pitchFamily="34" charset="0"/>
            </a:endParaRPr>
          </a:p>
        </p:txBody>
      </p:sp>
      <p:pic>
        <p:nvPicPr>
          <p:cNvPr id="1026" name="Picture 2" descr="http://4.bp.blogspot.com/-MygVyGuPvLU/VGpgZVEo9hI/AAAAAAAAAEc/owtHgM30Knk/s1600/20141116_12195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48813" y="4747244"/>
            <a:ext cx="2766187" cy="213791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1149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2000" b="1" dirty="0"/>
              <a:t>o</a:t>
            </a:r>
            <a:r>
              <a:rPr lang="nl-BE" sz="2000" b="1" dirty="0" smtClean="0"/>
              <a:t>ntdekken dat je er mag zijn met al je gevoelens en behoeften</a:t>
            </a:r>
            <a:endParaRPr lang="nl-BE" sz="2000" b="1" dirty="0"/>
          </a:p>
        </p:txBody>
      </p:sp>
      <p:pic>
        <p:nvPicPr>
          <p:cNvPr id="5122" name="Picture 2" descr="Kijktafel-weer-of-geen-weer-1-IMG 935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09" y="3789040"/>
            <a:ext cx="4681464" cy="306896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Kijktafel-weer-of-geen-weer-met-tekst-1-IMG 93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789041"/>
            <a:ext cx="4499992" cy="306896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3301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5368" y="-50656"/>
            <a:ext cx="9279368" cy="6959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611560" y="5445224"/>
            <a:ext cx="8229600" cy="1143000"/>
          </a:xfrm>
        </p:spPr>
        <p:txBody>
          <a:bodyPr>
            <a:normAutofit/>
          </a:bodyPr>
          <a:lstStyle/>
          <a:p>
            <a:r>
              <a:rPr lang="nl-BE" sz="2000" b="1" dirty="0" smtClean="0"/>
              <a:t>ontdekken dat christenen geloven dat mensen geroepen zijn om vrij te zijn</a:t>
            </a:r>
            <a:endParaRPr lang="nl-BE" sz="2000" b="1" dirty="0"/>
          </a:p>
        </p:txBody>
      </p:sp>
    </p:spTree>
    <p:extLst>
      <p:ext uri="{BB962C8B-B14F-4D97-AF65-F5344CB8AC3E}">
        <p14:creationId xmlns:p14="http://schemas.microsoft.com/office/powerpoint/2010/main" val="2837079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520" y="0"/>
            <a:ext cx="9252520" cy="7173416"/>
          </a:xfrm>
          <a:prstGeom prst="rect">
            <a:avLst/>
          </a:prstGeom>
          <a:noFill/>
          <a:ln>
            <a:noFill/>
          </a:ln>
          <a:extLst/>
        </p:spPr>
      </p:pic>
      <p:sp>
        <p:nvSpPr>
          <p:cNvPr id="2" name="Titel 1"/>
          <p:cNvSpPr>
            <a:spLocks noGrp="1"/>
          </p:cNvSpPr>
          <p:nvPr>
            <p:ph type="title"/>
          </p:nvPr>
        </p:nvSpPr>
        <p:spPr>
          <a:xfrm>
            <a:off x="611560" y="5682952"/>
            <a:ext cx="8229600" cy="1143000"/>
          </a:xfrm>
        </p:spPr>
        <p:txBody>
          <a:bodyPr>
            <a:normAutofit/>
          </a:bodyPr>
          <a:lstStyle/>
          <a:p>
            <a:r>
              <a:rPr lang="nl-BE" sz="2000" b="1" dirty="0">
                <a:solidFill>
                  <a:schemeClr val="bg1"/>
                </a:solidFill>
              </a:rPr>
              <a:t>d</a:t>
            </a:r>
            <a:r>
              <a:rPr lang="nl-BE" sz="2000" b="1" dirty="0" smtClean="0">
                <a:solidFill>
                  <a:schemeClr val="bg1"/>
                </a:solidFill>
              </a:rPr>
              <a:t>e schat in jezelf ontdekken, ontdekken dat jij een schat bent (voor God)</a:t>
            </a:r>
            <a:endParaRPr lang="nl-BE" sz="2000" b="1" dirty="0">
              <a:solidFill>
                <a:schemeClr val="bg1"/>
              </a:solidFill>
            </a:endParaRPr>
          </a:p>
        </p:txBody>
      </p:sp>
    </p:spTree>
    <p:extLst>
      <p:ext uri="{BB962C8B-B14F-4D97-AF65-F5344CB8AC3E}">
        <p14:creationId xmlns:p14="http://schemas.microsoft.com/office/powerpoint/2010/main" val="13521882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60000" y="1440000"/>
            <a:ext cx="8388464" cy="5157352"/>
          </a:xfrm>
        </p:spPr>
        <p:txBody>
          <a:bodyPr>
            <a:noAutofit/>
          </a:bodyPr>
          <a:lstStyle/>
          <a:p>
            <a:pPr marL="0" indent="0">
              <a:buNone/>
            </a:pPr>
            <a:r>
              <a:rPr lang="nl-BE" sz="1800" dirty="0" smtClean="0">
                <a:latin typeface="Calibri" panose="020F0502020204030204" pitchFamily="34" charset="0"/>
                <a:cs typeface="Calibri" panose="020F0502020204030204" pitchFamily="34" charset="0"/>
              </a:rPr>
              <a:t>Enkele tips bij het inrichten van </a:t>
            </a:r>
            <a:r>
              <a:rPr lang="nl-BE" sz="1800" dirty="0" smtClean="0">
                <a:latin typeface="Calibri" panose="020F0502020204030204" pitchFamily="34" charset="0"/>
                <a:cs typeface="Calibri" panose="020F0502020204030204" pitchFamily="34" charset="0"/>
              </a:rPr>
              <a:t>je </a:t>
            </a:r>
            <a:r>
              <a:rPr lang="nl-BE" sz="1800" dirty="0" smtClean="0">
                <a:latin typeface="Calibri" panose="020F0502020204030204" pitchFamily="34" charset="0"/>
                <a:cs typeface="Calibri" panose="020F0502020204030204" pitchFamily="34" charset="0"/>
              </a:rPr>
              <a:t>godsdiensthoekje: </a:t>
            </a:r>
            <a:endParaRPr lang="nl-BE" sz="1800" dirty="0" smtClean="0">
              <a:latin typeface="Calibri" panose="020F0502020204030204" pitchFamily="34" charset="0"/>
              <a:cs typeface="Calibri" panose="020F0502020204030204" pitchFamily="34" charset="0"/>
            </a:endParaRPr>
          </a:p>
          <a:p>
            <a:pPr>
              <a:buFontTx/>
              <a:buChar char="-"/>
            </a:pPr>
            <a:r>
              <a:rPr lang="nl-BE" sz="1800" dirty="0" smtClean="0">
                <a:latin typeface="Calibri" panose="020F0502020204030204" pitchFamily="34" charset="0"/>
                <a:cs typeface="Calibri" panose="020F0502020204030204" pitchFamily="34" charset="0"/>
              </a:rPr>
              <a:t>Denk na over waar je het godsdiensthoekje wil plaatsen: tussen de kinderen, centraal in de klas, in het hoekenwerk …</a:t>
            </a:r>
          </a:p>
          <a:p>
            <a:pPr>
              <a:buFontTx/>
              <a:buChar char="-"/>
            </a:pPr>
            <a:r>
              <a:rPr lang="nl-BE" sz="1800" dirty="0" smtClean="0">
                <a:latin typeface="Calibri" panose="020F0502020204030204" pitchFamily="34" charset="0"/>
                <a:cs typeface="Calibri" panose="020F0502020204030204" pitchFamily="34" charset="0"/>
              </a:rPr>
              <a:t>Laat dit hoekje meegroeien met wat er leeft, groeit en bloeit in de klas.</a:t>
            </a:r>
          </a:p>
          <a:p>
            <a:pPr>
              <a:buFontTx/>
              <a:buChar char="-"/>
            </a:pPr>
            <a:r>
              <a:rPr lang="nl-BE" sz="1800" dirty="0" smtClean="0">
                <a:latin typeface="Calibri" panose="020F0502020204030204" pitchFamily="34" charset="0"/>
                <a:cs typeface="Calibri" panose="020F0502020204030204" pitchFamily="34" charset="0"/>
              </a:rPr>
              <a:t>Nodig de kinderen uit om, wanneer ze dat wensen, iets van zichzelf in het hoekje toe te voegen.</a:t>
            </a:r>
            <a:endParaRPr lang="nl-BE" sz="1800" dirty="0" smtClean="0">
              <a:latin typeface="Calibri" panose="020F0502020204030204" pitchFamily="34" charset="0"/>
              <a:cs typeface="Calibri" panose="020F0502020204030204" pitchFamily="34" charset="0"/>
            </a:endParaRPr>
          </a:p>
          <a:p>
            <a:pPr>
              <a:buFontTx/>
              <a:buChar char="-"/>
            </a:pPr>
            <a:r>
              <a:rPr lang="nl-BE" sz="1800" dirty="0">
                <a:latin typeface="Calibri" panose="020F0502020204030204" pitchFamily="34" charset="0"/>
                <a:cs typeface="Calibri" panose="020F0502020204030204" pitchFamily="34" charset="0"/>
              </a:rPr>
              <a:t>Ga voor jezelf na welke sfeer je wil uitdragen</a:t>
            </a:r>
            <a:r>
              <a:rPr lang="nl-BE" sz="1800" dirty="0" smtClean="0">
                <a:latin typeface="Calibri" panose="020F0502020204030204" pitchFamily="34" charset="0"/>
                <a:cs typeface="Calibri" panose="020F0502020204030204" pitchFamily="34" charset="0"/>
              </a:rPr>
              <a:t>. Wil je mogelijkheden bieden om God/Jezus aan te voelen? Welk Godsbeeld/Jezusbeeld wil je graag aanreiken en laten ervaren? </a:t>
            </a:r>
            <a:r>
              <a:rPr lang="nl-BE" sz="1800" dirty="0" smtClean="0">
                <a:latin typeface="Calibri" panose="020F0502020204030204" pitchFamily="34" charset="0"/>
                <a:cs typeface="Calibri" panose="020F0502020204030204" pitchFamily="34" charset="0"/>
              </a:rPr>
              <a:t>Wat </a:t>
            </a:r>
            <a:r>
              <a:rPr lang="nl-BE" sz="1800" dirty="0" smtClean="0">
                <a:latin typeface="Calibri" panose="020F0502020204030204" pitchFamily="34" charset="0"/>
                <a:cs typeface="Calibri" panose="020F0502020204030204" pitchFamily="34" charset="0"/>
              </a:rPr>
              <a:t>betekent dit </a:t>
            </a:r>
            <a:r>
              <a:rPr lang="nl-BE" sz="1800" dirty="0" smtClean="0">
                <a:latin typeface="Calibri" panose="020F0502020204030204" pitchFamily="34" charset="0"/>
                <a:cs typeface="Calibri" panose="020F0502020204030204" pitchFamily="34" charset="0"/>
              </a:rPr>
              <a:t>Godsbeeld/Jezusbeeld </a:t>
            </a:r>
            <a:r>
              <a:rPr lang="nl-BE" sz="1800" dirty="0" smtClean="0">
                <a:latin typeface="Calibri" panose="020F0502020204030204" pitchFamily="34" charset="0"/>
                <a:cs typeface="Calibri" panose="020F0502020204030204" pitchFamily="34" charset="0"/>
              </a:rPr>
              <a:t>voor jou? Wat betekent het voor gelovigen? </a:t>
            </a:r>
            <a:r>
              <a:rPr lang="nl-BE" sz="1800" dirty="0" smtClean="0">
                <a:latin typeface="Calibri" panose="020F0502020204030204" pitchFamily="34" charset="0"/>
                <a:cs typeface="Calibri" panose="020F0502020204030204" pitchFamily="34" charset="0"/>
              </a:rPr>
              <a:t>Wat kan het voor kinderen betekenen? Leg </a:t>
            </a:r>
            <a:r>
              <a:rPr lang="nl-BE" sz="1800" dirty="0" smtClean="0">
                <a:latin typeface="Calibri" panose="020F0502020204030204" pitchFamily="34" charset="0"/>
                <a:cs typeface="Calibri" panose="020F0502020204030204" pitchFamily="34" charset="0"/>
              </a:rPr>
              <a:t>je een link met een </a:t>
            </a:r>
            <a:r>
              <a:rPr lang="nl-BE" sz="1800" dirty="0" smtClean="0">
                <a:latin typeface="Calibri" panose="020F0502020204030204" pitchFamily="34" charset="0"/>
                <a:cs typeface="Calibri" panose="020F0502020204030204" pitchFamily="34" charset="0"/>
              </a:rPr>
              <a:t>geloofsverhaal</a:t>
            </a:r>
            <a:r>
              <a:rPr lang="nl-BE" sz="1800" dirty="0" smtClean="0">
                <a:latin typeface="Calibri" panose="020F0502020204030204" pitchFamily="34" charset="0"/>
                <a:cs typeface="Calibri" panose="020F0502020204030204" pitchFamily="34" charset="0"/>
              </a:rPr>
              <a:t>? Welk? </a:t>
            </a:r>
            <a:r>
              <a:rPr lang="nl-BE" sz="1800" dirty="0" smtClean="0">
                <a:latin typeface="Calibri" panose="020F0502020204030204" pitchFamily="34" charset="0"/>
                <a:cs typeface="Calibri" panose="020F0502020204030204" pitchFamily="34" charset="0"/>
              </a:rPr>
              <a:t>Welke beleving van dit verhaal wil je aanreiken in </a:t>
            </a:r>
            <a:r>
              <a:rPr lang="nl-BE" sz="1800" dirty="0" smtClean="0">
                <a:latin typeface="Calibri" panose="020F0502020204030204" pitchFamily="34" charset="0"/>
                <a:cs typeface="Calibri" panose="020F0502020204030204" pitchFamily="34" charset="0"/>
              </a:rPr>
              <a:t>je hoekje? </a:t>
            </a:r>
            <a:r>
              <a:rPr lang="nl-BE" sz="1800" dirty="0" smtClean="0">
                <a:latin typeface="Calibri" panose="020F0502020204030204" pitchFamily="34" charset="0"/>
                <a:cs typeface="Calibri" panose="020F0502020204030204" pitchFamily="34" charset="0"/>
              </a:rPr>
              <a:t>Leg je een link met een geloofsfiguur? Welke? Welke ervaring rond deze figuur wil je oproepen?</a:t>
            </a:r>
            <a:endParaRPr lang="nl-BE" sz="1800" dirty="0" smtClean="0">
              <a:latin typeface="Calibri" panose="020F0502020204030204" pitchFamily="34" charset="0"/>
              <a:cs typeface="Calibri" panose="020F0502020204030204" pitchFamily="34" charset="0"/>
            </a:endParaRPr>
          </a:p>
          <a:p>
            <a:pPr>
              <a:buFontTx/>
              <a:buChar char="-"/>
            </a:pPr>
            <a:r>
              <a:rPr lang="nl-BE" sz="1800" dirty="0" smtClean="0">
                <a:latin typeface="Calibri" panose="020F0502020204030204" pitchFamily="34" charset="0"/>
                <a:cs typeface="Calibri" panose="020F0502020204030204" pitchFamily="34" charset="0"/>
              </a:rPr>
              <a:t>Welke </a:t>
            </a:r>
            <a:r>
              <a:rPr lang="nl-BE" sz="1800" dirty="0" smtClean="0">
                <a:latin typeface="Calibri" panose="020F0502020204030204" pitchFamily="34" charset="0"/>
                <a:cs typeface="Calibri" panose="020F0502020204030204" pitchFamily="34" charset="0"/>
              </a:rPr>
              <a:t>voorwerpen wil je gebruiken? Welke associaties maak je (natuur, dieren, mensen </a:t>
            </a:r>
            <a:r>
              <a:rPr lang="nl-BE" sz="1800" dirty="0" smtClean="0">
                <a:latin typeface="Calibri" panose="020F0502020204030204" pitchFamily="34" charset="0"/>
                <a:cs typeface="Calibri" panose="020F0502020204030204" pitchFamily="34" charset="0"/>
              </a:rPr>
              <a:t>…)? Welke </a:t>
            </a:r>
            <a:r>
              <a:rPr lang="nl-BE" sz="1800" dirty="0" smtClean="0">
                <a:latin typeface="Calibri" panose="020F0502020204030204" pitchFamily="34" charset="0"/>
                <a:cs typeface="Calibri" panose="020F0502020204030204" pitchFamily="34" charset="0"/>
              </a:rPr>
              <a:t>materialen hanteer je? </a:t>
            </a:r>
            <a:r>
              <a:rPr lang="nl-BE" sz="1800" dirty="0" smtClean="0">
                <a:latin typeface="Calibri" panose="020F0502020204030204" pitchFamily="34" charset="0"/>
                <a:cs typeface="Calibri" panose="020F0502020204030204" pitchFamily="34" charset="0"/>
              </a:rPr>
              <a:t>Welke </a:t>
            </a:r>
            <a:r>
              <a:rPr lang="nl-BE" sz="1800" dirty="0" smtClean="0">
                <a:latin typeface="Calibri" panose="020F0502020204030204" pitchFamily="34" charset="0"/>
                <a:cs typeface="Calibri" panose="020F0502020204030204" pitchFamily="34" charset="0"/>
              </a:rPr>
              <a:t>kleuren wil je gebruiken? </a:t>
            </a:r>
            <a:r>
              <a:rPr lang="nl-BE" sz="1800" dirty="0" smtClean="0">
                <a:latin typeface="Calibri" panose="020F0502020204030204" pitchFamily="34" charset="0"/>
                <a:cs typeface="Calibri" panose="020F0502020204030204" pitchFamily="34" charset="0"/>
              </a:rPr>
              <a:t>Hoe </a:t>
            </a:r>
            <a:r>
              <a:rPr lang="nl-BE" sz="1800" dirty="0" smtClean="0">
                <a:latin typeface="Calibri" panose="020F0502020204030204" pitchFamily="34" charset="0"/>
                <a:cs typeface="Calibri" panose="020F0502020204030204" pitchFamily="34" charset="0"/>
              </a:rPr>
              <a:t>schik je het materiaal? </a:t>
            </a:r>
          </a:p>
          <a:p>
            <a:pPr>
              <a:buFontTx/>
              <a:buChar char="-"/>
            </a:pPr>
            <a:r>
              <a:rPr lang="nl-BE" sz="1800" dirty="0" smtClean="0">
                <a:latin typeface="Calibri" panose="020F0502020204030204" pitchFamily="34" charset="0"/>
                <a:cs typeface="Calibri" panose="020F0502020204030204" pitchFamily="34" charset="0"/>
              </a:rPr>
              <a:t>…</a:t>
            </a:r>
            <a:endParaRPr lang="nl-BE" sz="1800" dirty="0" smtClean="0">
              <a:latin typeface="Calibri" panose="020F0502020204030204" pitchFamily="34" charset="0"/>
              <a:cs typeface="Calibri" panose="020F0502020204030204" pitchFamily="34" charset="0"/>
            </a:endParaRPr>
          </a:p>
        </p:txBody>
      </p:sp>
      <p:sp>
        <p:nvSpPr>
          <p:cNvPr id="4" name="Titel 1"/>
          <p:cNvSpPr>
            <a:spLocks noGrp="1"/>
          </p:cNvSpPr>
          <p:nvPr>
            <p:ph type="title"/>
          </p:nvPr>
        </p:nvSpPr>
        <p:spPr>
          <a:xfrm>
            <a:off x="457200" y="274638"/>
            <a:ext cx="8229600" cy="1143000"/>
          </a:xfrm>
        </p:spPr>
        <p:txBody>
          <a:bodyPr/>
          <a:lstStyle/>
          <a:p>
            <a:r>
              <a:rPr lang="nl-BE" dirty="0" smtClean="0"/>
              <a:t>Aan de slag</a:t>
            </a:r>
            <a:endParaRPr lang="nl-BE" dirty="0"/>
          </a:p>
        </p:txBody>
      </p:sp>
    </p:spTree>
    <p:extLst>
      <p:ext uri="{BB962C8B-B14F-4D97-AF65-F5344CB8AC3E}">
        <p14:creationId xmlns:p14="http://schemas.microsoft.com/office/powerpoint/2010/main" val="4283447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0000" y="5400000"/>
            <a:ext cx="4356096" cy="1053336"/>
          </a:xfrm>
        </p:spPr>
        <p:txBody>
          <a:bodyPr anchor="t">
            <a:normAutofit/>
          </a:bodyPr>
          <a:lstStyle/>
          <a:p>
            <a:pPr algn="ctr"/>
            <a:r>
              <a:rPr lang="nl-BE" dirty="0" smtClean="0"/>
              <a:t>ontdekken dat christenen geloven dat je in jezelf en in de ander Jezus/God kunt zien</a:t>
            </a:r>
            <a:endParaRPr lang="nl-BE" dirty="0"/>
          </a:p>
        </p:txBody>
      </p:sp>
      <p:pic>
        <p:nvPicPr>
          <p:cNvPr id="12290" name="Picture 2" descr="kijktafel wie zie jij in de spiegel tota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560383" cy="515719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9218" name="Picture 2" descr="In ieder mens kan je Christus ontdekken http://www.geloventhuis.nl/2013/wie-zie-jij-in-de-spiegel/kijktafels/wie-zie-jij-in-de-spiegel.html"/>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2222" r="12222"/>
          <a:stretch>
            <a:fillRect/>
          </a:stretch>
        </p:blipFill>
        <p:spPr bwMode="auto">
          <a:xfrm>
            <a:off x="5555893" y="4175169"/>
            <a:ext cx="3588107" cy="269108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5254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ijktafel Pinksteren http://www.adveniat.nl/webwinkel/383/kijktafelboek"/>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3125" b="3125"/>
          <a:stretch>
            <a:fillRect/>
          </a:stretch>
        </p:blipFill>
        <p:spPr bwMode="auto">
          <a:xfrm>
            <a:off x="1115616" y="1004379"/>
            <a:ext cx="6720000" cy="504000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1080000" y="5400000"/>
            <a:ext cx="4212080" cy="566738"/>
          </a:xfrm>
        </p:spPr>
        <p:txBody>
          <a:bodyPr anchor="t">
            <a:noAutofit/>
          </a:bodyPr>
          <a:lstStyle/>
          <a:p>
            <a:pPr algn="ctr"/>
            <a:r>
              <a:rPr lang="nl-BE" dirty="0" smtClean="0"/>
              <a:t> ontdekken dat christenen geloven dat God mensen bij elkaar brengt </a:t>
            </a:r>
            <a:endParaRPr lang="nl-BE" dirty="0"/>
          </a:p>
        </p:txBody>
      </p:sp>
      <p:pic>
        <p:nvPicPr>
          <p:cNvPr id="1026" name="Picture 2" descr="https://attachment.outlook.office.net/owa/sophie.veulemans@live.be/service.svc/s/GetAttachmentThumbnail?id=AQMkADAwATNiZmYAZC05NjI3LTc0N2EtMDACLTAwCgBGAAADqWIKA3KTfUWSiaT2ERBvIAcAOObsOGorAEasoN8YOIKXpgAAAgEMAAAAOObsOGorAEasoN8YOIKXpgAAACwWGkUAAAABEgAQAEwUvXgPA%2BlHjQHLw%2FPGy2w%3D&amp;thumbnailType=2&amp;X-OWA-CANARY=wQoQJAENAUSpclicpBrS7YBjYHBs-9MY7C5y5SCxLXdgZ3Y8KNwVCrXOpsqbPZoA-WuCf_SXUyQ.&amp;token=674fd254-40a6-4086-b93d-cc49066a302a&amp;owa=outlook.live.com&amp;isc=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022"/>
            <a:ext cx="3754043" cy="250391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s://attachment.outlook.office.net/owa/sophie.veulemans@live.be/service.svc/s/GetAttachmentThumbnail?id=AQMkADAwATNiZmYAZC05NjI3LTc0N2EtMDACLTAwCgBGAAADqWIKA3KTfUWSiaT2ERBvIAcAOObsOGorAEasoN8YOIKXpgAAAgEMAAAAOObsOGorAEasoN8YOIKXpgAAACwWGkUAAAABEgAQAOmqeNSLK6VGoL7mgAKdzXA%3D&amp;thumbnailType=2&amp;X-OWA-CANARY=wQoQJAENAUSpclicpBrS7YBjYHBs-9MY7C5y5SCxLXdgZ3Y8KNwVCrXOpsqbPZoA-WuCf_SXUyQ.&amp;token=674fd254-40a6-4086-b93d-cc49066a302a&amp;owa=outlook.live.com&amp;isc=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1002" y="4359357"/>
            <a:ext cx="3742998" cy="249289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3844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atste avondmaal altaartj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6129"/>
            <a:ext cx="2286000" cy="401955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4098" name="Picture 2" descr="Kijktafel Vrede/de k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364230"/>
            <a:ext cx="3429000" cy="2419351"/>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descr="C:\Users\Sophie\Desktop\Fotos Sophie september\IMG_56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160954" y="2942899"/>
            <a:ext cx="4474248" cy="335595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4 mannen en een zieke vriend - 4 friends and the lame ma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3621679"/>
            <a:ext cx="4365037" cy="327377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075" name="Picture 3" descr="C:\Users\Sophie\Desktop\Fotos Sophie september\DSC0028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586" b="13188"/>
          <a:stretch/>
        </p:blipFill>
        <p:spPr bwMode="auto">
          <a:xfrm>
            <a:off x="2555776" y="160337"/>
            <a:ext cx="2880320" cy="166846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3" name="AutoShape 2" descr="https://attachment.outlook.office.net/owa/sophie.veulemans@live.be/service.svc/s/GetAttachmentThumbnail?id=AQMkADAwATNiZmYAZC05NjI3LTc0N2EtMDACLTAwCgBGAAADqWIKA3KTfUWSiaT2ERBvIAcAOObsOGorAEasoN8YOIKXpgAAAgEMAAAAOObsOGorAEasoN8YOIKXpgAAACwWGkUAAAABEgAQANm4KE1NAMDnSocvvcWUtWWZ&amp;thumbnailType=2&amp;X-OWA-CANARY=wQoQJAENAUSpclicpBrS7YBjYHBs-9MY7C5y5SCxLXdgZ3Y8KNwVCrXOpsqbPZoA-WuCf_SXUyQ.&amp;token=674fd254-40a6-4086-b93d-cc49066a302a&amp;owa=outlook.live.com&amp;isc=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024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21401" y="0"/>
            <a:ext cx="1422599" cy="2132856"/>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el 1"/>
          <p:cNvSpPr>
            <a:spLocks noGrp="1"/>
          </p:cNvSpPr>
          <p:nvPr>
            <p:ph type="title"/>
          </p:nvPr>
        </p:nvSpPr>
        <p:spPr>
          <a:xfrm>
            <a:off x="1697517" y="5877272"/>
            <a:ext cx="3067924" cy="566738"/>
          </a:xfrm>
        </p:spPr>
        <p:txBody>
          <a:bodyPr anchor="t">
            <a:noAutofit/>
          </a:bodyPr>
          <a:lstStyle/>
          <a:p>
            <a:pPr algn="ctr"/>
            <a:r>
              <a:rPr lang="nl-BE" sz="2000" b="1" dirty="0" smtClean="0"/>
              <a:t>ontdekken dat christenen geloven dat God mensen bij elkaar brengt </a:t>
            </a:r>
            <a:endParaRPr lang="nl-BE" sz="2000" b="1" dirty="0"/>
          </a:p>
        </p:txBody>
      </p:sp>
    </p:spTree>
    <p:extLst>
      <p:ext uri="{BB962C8B-B14F-4D97-AF65-F5344CB8AC3E}">
        <p14:creationId xmlns:p14="http://schemas.microsoft.com/office/powerpoint/2010/main" val="15244160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Naar aanleiding van de aanslagen in Parijs op 13 november 2015 maakte Tjarda Bril deze kijktafel: &quot;Geen woorden te vinden om te bidden... Dit tafereel op mijn tafel is mijn gebed vandaag... Voor allen die lijden onder geweld, en voor allen die zoveel haat voelen dat ze gewelddadig zijn... De spiegel als ondergrond nodigt uit om naar ons zelf te kijken... Waar sta ik?&quo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9468" y="3988159"/>
            <a:ext cx="3323595" cy="286984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C:\Users\Sophie\Desktop\Fotos Sophie september\IMG_56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9468" y="0"/>
            <a:ext cx="3323595" cy="249289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062" r="23339"/>
          <a:stretch/>
        </p:blipFill>
        <p:spPr bwMode="auto">
          <a:xfrm>
            <a:off x="0" y="0"/>
            <a:ext cx="5819434" cy="6858000"/>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el 1"/>
          <p:cNvSpPr txBox="1">
            <a:spLocks/>
          </p:cNvSpPr>
          <p:nvPr/>
        </p:nvSpPr>
        <p:spPr>
          <a:xfrm>
            <a:off x="5937303" y="2862262"/>
            <a:ext cx="3067924" cy="566738"/>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2000" b="1" dirty="0" smtClean="0"/>
              <a:t>ontdekken dat christenen geloven dat God mensen bij elkaar brengt </a:t>
            </a:r>
            <a:endParaRPr lang="nl-BE" sz="2000" b="1" dirty="0"/>
          </a:p>
        </p:txBody>
      </p:sp>
    </p:spTree>
    <p:extLst>
      <p:ext uri="{BB962C8B-B14F-4D97-AF65-F5344CB8AC3E}">
        <p14:creationId xmlns:p14="http://schemas.microsoft.com/office/powerpoint/2010/main" val="35977556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llerziel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219" y="2844087"/>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Afbeeldingsresultaat voor tranenkruikj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219" y="2060848"/>
            <a:ext cx="3821966" cy="285028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7172" name="Picture 4" descr="Afbeeldingsresultaat voor tranenkruikj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437112"/>
            <a:ext cx="2771801" cy="260737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7174" name="Picture 6" descr="Afbeeldingsresultaat voor tranenkruikj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4887160"/>
            <a:ext cx="2627784" cy="197083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7176" name="Picture 8" descr="Afbeeldingsresultaat voor bijbel kijktafe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6086" y="4661923"/>
            <a:ext cx="3660130" cy="2196077"/>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7184" name="Picture 16" descr="Afbeeldingsresultaat voor verdriet kijktafe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08920"/>
            <a:ext cx="2612382" cy="187220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7188" name="Picture 20" descr="Herdenkingsritueel: Met lichtjes en bladeren waarop de namen van de overledenen.: "/>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010" r="9233"/>
          <a:stretch/>
        </p:blipFill>
        <p:spPr bwMode="auto">
          <a:xfrm rot="16200000">
            <a:off x="1434042" y="-1434042"/>
            <a:ext cx="2844090" cy="571217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17" name="Titel 1"/>
          <p:cNvSpPr txBox="1">
            <a:spLocks/>
          </p:cNvSpPr>
          <p:nvPr/>
        </p:nvSpPr>
        <p:spPr>
          <a:xfrm>
            <a:off x="5712173" y="620688"/>
            <a:ext cx="3384376" cy="144016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2000" b="1" dirty="0" smtClean="0"/>
              <a:t>ontdekken dat christenen geloven dat mensen verder leven bij God</a:t>
            </a:r>
            <a:endParaRPr lang="nl-BE" sz="2000" b="1" dirty="0"/>
          </a:p>
        </p:txBody>
      </p:sp>
    </p:spTree>
    <p:extLst>
      <p:ext uri="{BB962C8B-B14F-4D97-AF65-F5344CB8AC3E}">
        <p14:creationId xmlns:p14="http://schemas.microsoft.com/office/powerpoint/2010/main" val="31864388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eloventhuis.nl/images/2011/gedachteni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2564904"/>
            <a:ext cx="3429000" cy="228600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Afbeeldingsresultaat voor tranenkruikj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100" y="4257675"/>
            <a:ext cx="2247900" cy="260032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6" name="Picture 14" descr="Afbeeldingsresultaat voor verdriet kijktaf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8317" y="4784074"/>
            <a:ext cx="2644127" cy="212999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7" name="Picture 10" descr="Afbeeldingsresultaat voor bijbel kijktaf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297004" cy="278092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8" name="Picture 12" descr="Afbeeldingsresultaat voor verdriet kijktafe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365105"/>
            <a:ext cx="3267112" cy="249289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9" name="Picture 18" descr="De zakdoek van God. Deze kijktafel past bij het boek Openbaringen 21, 4 : En God zal alle tranen van hun ogen afwissen; en de dood zal niet meer zijn; noch rouw, noch gekrijt, noch moeite zal meer zijn; want de eerste dingen zijn weggegaan.: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3448" y="2708920"/>
            <a:ext cx="3065094" cy="172819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10" name="Titel 1"/>
          <p:cNvSpPr>
            <a:spLocks noGrp="1"/>
          </p:cNvSpPr>
          <p:nvPr>
            <p:ph type="title"/>
          </p:nvPr>
        </p:nvSpPr>
        <p:spPr>
          <a:xfrm>
            <a:off x="5580112" y="620688"/>
            <a:ext cx="3384376" cy="1440160"/>
          </a:xfrm>
        </p:spPr>
        <p:txBody>
          <a:bodyPr anchor="t">
            <a:noAutofit/>
          </a:bodyPr>
          <a:lstStyle/>
          <a:p>
            <a:pPr algn="ctr"/>
            <a:r>
              <a:rPr lang="nl-BE" sz="2000" b="1" dirty="0" smtClean="0"/>
              <a:t>ontdekken dat christenen geloven dat mensen verder leven bij God</a:t>
            </a:r>
            <a:endParaRPr lang="nl-BE" sz="2000" b="1" dirty="0"/>
          </a:p>
        </p:txBody>
      </p:sp>
    </p:spTree>
    <p:extLst>
      <p:ext uri="{BB962C8B-B14F-4D97-AF65-F5344CB8AC3E}">
        <p14:creationId xmlns:p14="http://schemas.microsoft.com/office/powerpoint/2010/main" val="1559139422"/>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770</TotalTime>
  <Words>652</Words>
  <Application>Microsoft Office PowerPoint</Application>
  <PresentationFormat>Diavoorstelling (4:3)</PresentationFormat>
  <Paragraphs>44</Paragraphs>
  <Slides>36</Slides>
  <Notes>0</Notes>
  <HiddenSlides>0</HiddenSlides>
  <MMClips>0</MMClips>
  <ScaleCrop>false</ScaleCrop>
  <HeadingPairs>
    <vt:vector size="4" baseType="variant">
      <vt:variant>
        <vt:lpstr>Thema</vt:lpstr>
      </vt:variant>
      <vt:variant>
        <vt:i4>1</vt:i4>
      </vt:variant>
      <vt:variant>
        <vt:lpstr>Diatitels</vt:lpstr>
      </vt:variant>
      <vt:variant>
        <vt:i4>36</vt:i4>
      </vt:variant>
    </vt:vector>
  </HeadingPairs>
  <TitlesOfParts>
    <vt:vector size="37" baseType="lpstr">
      <vt:lpstr>Kantoorthema</vt:lpstr>
      <vt:lpstr>het godsdiensthoekje</vt:lpstr>
      <vt:lpstr>ervaren dat iemand/Iemand met je mee op weg gaat</vt:lpstr>
      <vt:lpstr>via muziek tot rust komen, dichter bij jezelf komen en misschien dichter bij God …</vt:lpstr>
      <vt:lpstr>ontdekken dat christenen geloven dat je in jezelf en in de ander Jezus/God kunt zien</vt:lpstr>
      <vt:lpstr> ontdekken dat christenen geloven dat God mensen bij elkaar brengt </vt:lpstr>
      <vt:lpstr>ontdekken dat christenen geloven dat God mensen bij elkaar brengt </vt:lpstr>
      <vt:lpstr>PowerPoint-presentatie</vt:lpstr>
      <vt:lpstr>PowerPoint-presentatie</vt:lpstr>
      <vt:lpstr>ontdekken dat christenen geloven dat mensen verder leven bij God</vt:lpstr>
      <vt:lpstr>ontdekken dat christenen geloven in verrijzenis (Kruis wordt levensboom.)</vt:lpstr>
      <vt:lpstr>ontdekken dat christenen geloven dat God (nieuw) leven is/geeft</vt:lpstr>
      <vt:lpstr>ontdekken dat christenen geloven dat God Vader is van alle mensen en dat alle mensen dus broers en zussen zijn</vt:lpstr>
      <vt:lpstr>ontdekken hoe Jezus mensen over God vertelt </vt:lpstr>
      <vt:lpstr>ontdekken en ervaren dat mensen in (Bijbel)verhalen vertellen over hun diepste ervaringen en hun aanvoelen van God</vt:lpstr>
      <vt:lpstr>tot rust komen, thuiskomen bij jezelf en mogelijks thuiskomen bij God</vt:lpstr>
      <vt:lpstr>ontdekken dat er wegwijzers zijn op je pad</vt:lpstr>
      <vt:lpstr>het kleurrijke van het leven ontdekken</vt:lpstr>
      <vt:lpstr>samen (met God) bouwen</vt:lpstr>
      <vt:lpstr>ervaren hoe alles mag groeien, ontdekken dat iemand/Iemand je ondersteunt in je groei en bloei </vt:lpstr>
      <vt:lpstr>stilstaan bij wat in je hart leeft (en daar mogelijks God ontmoeten)</vt:lpstr>
      <vt:lpstr>warmte bij elkaar (en mogelijks bij God) ervaren</vt:lpstr>
      <vt:lpstr>Sint-Franciscus ontdekken </vt:lpstr>
      <vt:lpstr>Sint-Franciscus ontdekken </vt:lpstr>
      <vt:lpstr>ontdekken dat christenen Maria als een liefdevolle moeder zien</vt:lpstr>
      <vt:lpstr>vreugde beleven, ontdekken dat christenen geloven dat God wil dat mensen gelukkig zijn</vt:lpstr>
      <vt:lpstr>troost zoeken en vinden bij jezelf, bij anderen, bij God … </vt:lpstr>
      <vt:lpstr>ervaren dat je gedragen wordt door anderen/de Ander</vt:lpstr>
      <vt:lpstr>licht in het duisternis ontdekken en beleven</vt:lpstr>
      <vt:lpstr>ontdekken dat God zich nooit volledig in woorden laat uitdrukken, ervaren dat wie christenen God noemen steeds een mysterie blijft</vt:lpstr>
      <vt:lpstr>ontdekken dat mensen kunnen veranderen, dat een nieuw begin mogelijk is, ontdekken dat christenen geloven dat God alles nieuw maakt</vt:lpstr>
      <vt:lpstr>ontdekken dat God voor christenen is als … aarde, wind, lucht, vuur …</vt:lpstr>
      <vt:lpstr>PowerPoint-presentatie</vt:lpstr>
      <vt:lpstr>ontdekken dat je er mag zijn met al je gevoelens en behoeften</vt:lpstr>
      <vt:lpstr>ontdekken dat christenen geloven dat mensen geroepen zijn om vrij te zijn</vt:lpstr>
      <vt:lpstr>de schat in jezelf ontdekken, ontdekken dat jij een schat bent (voor God)</vt:lpstr>
      <vt:lpstr>Aan de slag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Godsbeeld: God gaat met je mee op weg (naar het eerste leerjaar).</dc:title>
  <dc:creator>Sophie</dc:creator>
  <cp:lastModifiedBy>Sophie</cp:lastModifiedBy>
  <cp:revision>126</cp:revision>
  <dcterms:created xsi:type="dcterms:W3CDTF">2016-06-10T14:15:55Z</dcterms:created>
  <dcterms:modified xsi:type="dcterms:W3CDTF">2016-11-23T11:11:09Z</dcterms:modified>
</cp:coreProperties>
</file>