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4"/>
    <p:sldMasterId id="2147483841" r:id="rId5"/>
  </p:sldMasterIdLst>
  <p:notesMasterIdLst>
    <p:notesMasterId r:id="rId22"/>
  </p:notesMasterIdLst>
  <p:handoutMasterIdLst>
    <p:handoutMasterId r:id="rId23"/>
  </p:handoutMasterIdLst>
  <p:sldIdLst>
    <p:sldId id="257" r:id="rId6"/>
    <p:sldId id="308" r:id="rId7"/>
    <p:sldId id="309" r:id="rId8"/>
    <p:sldId id="277" r:id="rId9"/>
    <p:sldId id="306" r:id="rId10"/>
    <p:sldId id="294" r:id="rId11"/>
    <p:sldId id="297" r:id="rId12"/>
    <p:sldId id="298" r:id="rId13"/>
    <p:sldId id="299" r:id="rId14"/>
    <p:sldId id="301" r:id="rId15"/>
    <p:sldId id="302" r:id="rId16"/>
    <p:sldId id="295" r:id="rId17"/>
    <p:sldId id="303" r:id="rId18"/>
    <p:sldId id="304" r:id="rId19"/>
    <p:sldId id="305" r:id="rId20"/>
    <p:sldId id="307" r:id="rId2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2081"/>
    <a:srgbClr val="2D3E4E"/>
    <a:srgbClr val="A8AF37"/>
    <a:srgbClr val="4CBCC5"/>
    <a:srgbClr val="EC7D23"/>
    <a:srgbClr val="9A1C6A"/>
    <a:srgbClr val="E8ECF0"/>
    <a:srgbClr val="E9DBE9"/>
    <a:srgbClr val="DEF3F4"/>
    <a:srgbClr val="ECEC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CC1C78-F897-29E0-15D3-1CA9FDC92A7B}" v="5" dt="2026-05-28T14:08:57.21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e Desmidt" userId="S::isabelle.desmidt@katholiekonderwijs.vlaanderen::04e151c4-2b7a-4c0a-898e-ba49cd80b02e" providerId="AD" clId="Web-{AECC1C78-F897-29E0-15D3-1CA9FDC92A7B}"/>
    <pc:docChg chg="modSld">
      <pc:chgData name="Isabelle Desmidt" userId="S::isabelle.desmidt@katholiekonderwijs.vlaanderen::04e151c4-2b7a-4c0a-898e-ba49cd80b02e" providerId="AD" clId="Web-{AECC1C78-F897-29E0-15D3-1CA9FDC92A7B}" dt="2026-05-28T14:08:57.214" v="3"/>
      <pc:docMkLst>
        <pc:docMk/>
      </pc:docMkLst>
      <pc:sldChg chg="addSp delSp">
        <pc:chgData name="Isabelle Desmidt" userId="S::isabelle.desmidt@katholiekonderwijs.vlaanderen::04e151c4-2b7a-4c0a-898e-ba49cd80b02e" providerId="AD" clId="Web-{AECC1C78-F897-29E0-15D3-1CA9FDC92A7B}" dt="2026-05-28T14:08:57.214" v="3"/>
        <pc:sldMkLst>
          <pc:docMk/>
          <pc:sldMk cId="821007745" sldId="308"/>
        </pc:sldMkLst>
        <pc:picChg chg="add del">
          <ac:chgData name="Isabelle Desmidt" userId="S::isabelle.desmidt@katholiekonderwijs.vlaanderen::04e151c4-2b7a-4c0a-898e-ba49cd80b02e" providerId="AD" clId="Web-{AECC1C78-F897-29E0-15D3-1CA9FDC92A7B}" dt="2026-05-28T14:08:55.277" v="1"/>
          <ac:picMkLst>
            <pc:docMk/>
            <pc:sldMk cId="821007745" sldId="308"/>
            <ac:picMk id="2" creationId="{BCA68E3B-3C06-14C1-4B5D-6B1B8735561B}"/>
          </ac:picMkLst>
        </pc:picChg>
        <pc:picChg chg="add del">
          <ac:chgData name="Isabelle Desmidt" userId="S::isabelle.desmidt@katholiekonderwijs.vlaanderen::04e151c4-2b7a-4c0a-898e-ba49cd80b02e" providerId="AD" clId="Web-{AECC1C78-F897-29E0-15D3-1CA9FDC92A7B}" dt="2026-05-28T14:08:57.214" v="3"/>
          <ac:picMkLst>
            <pc:docMk/>
            <pc:sldMk cId="821007745" sldId="308"/>
            <ac:picMk id="3" creationId="{C13CEB4F-6D94-A9F1-4727-0DED70B0E82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A2B28B8-0725-4B3D-B58B-0ACE841212AE}" type="datetimeFigureOut">
              <a:rPr lang="nl-BE" smtClean="0"/>
              <a:t>28/05/2026</a:t>
            </a:fld>
            <a:endParaRPr lang="nl-BE"/>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C3B113-9BAD-4F30-B83C-ABEDEA3B687A}" type="slidenum">
              <a:rPr lang="nl-BE" smtClean="0"/>
              <a:t>‹nr.›</a:t>
            </a:fld>
            <a:endParaRPr lang="nl-BE"/>
          </a:p>
        </p:txBody>
      </p:sp>
    </p:spTree>
    <p:extLst>
      <p:ext uri="{BB962C8B-B14F-4D97-AF65-F5344CB8AC3E}">
        <p14:creationId xmlns:p14="http://schemas.microsoft.com/office/powerpoint/2010/main" val="2718985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90771-AD47-4557-9E63-4F12DAD49521}" type="datetimeFigureOut">
              <a:rPr lang="nl-BE" smtClean="0"/>
              <a:t>28/05/2026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72BC55-FD00-4953-BF16-15991B6C2CB2}" type="slidenum">
              <a:rPr lang="nl-BE" smtClean="0"/>
              <a:t>‹nr.›</a:t>
            </a:fld>
            <a:endParaRPr lang="nl-BE"/>
          </a:p>
        </p:txBody>
      </p:sp>
    </p:spTree>
    <p:extLst>
      <p:ext uri="{BB962C8B-B14F-4D97-AF65-F5344CB8AC3E}">
        <p14:creationId xmlns:p14="http://schemas.microsoft.com/office/powerpoint/2010/main" val="3758314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ijn.katholiekonderwijs.vlaanderen/#!/nieuwsbrieven" TargetMode="External"/><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hyperlink" Target="https://pro.katholiekonderwijs.vlaanderen/" TargetMode="External"/><Relationship Id="rId3" Type="http://schemas.openxmlformats.org/officeDocument/2006/relationships/hyperlink" Target="https://www.facebook.com/KatholiekOnderwijsVlaanderen/" TargetMode="External"/><Relationship Id="rId7" Type="http://schemas.openxmlformats.org/officeDocument/2006/relationships/hyperlink" Target="https://www.linkedin.com/company/katholiekonderwijsvlaanderen/" TargetMode="External"/><Relationship Id="rId12"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image" Target="../media/image18.png"/><Relationship Id="rId11" Type="http://schemas.openxmlformats.org/officeDocument/2006/relationships/hyperlink" Target="https://www.katholiekonderwijs.vlaanderen/" TargetMode="External"/><Relationship Id="rId5" Type="http://schemas.openxmlformats.org/officeDocument/2006/relationships/hyperlink" Target="https://www.instagram.com/kathondvla" TargetMode="External"/><Relationship Id="rId15" Type="http://schemas.openxmlformats.org/officeDocument/2006/relationships/hyperlink" Target="https://www.youtube.com/@kathondvla" TargetMode="External"/><Relationship Id="rId10" Type="http://schemas.openxmlformats.org/officeDocument/2006/relationships/image" Target="../media/image20.jpeg"/><Relationship Id="rId4" Type="http://schemas.openxmlformats.org/officeDocument/2006/relationships/image" Target="../media/image17.png"/><Relationship Id="rId9" Type="http://schemas.openxmlformats.org/officeDocument/2006/relationships/hyperlink" Target="https://twitter.com/KathOndVla" TargetMode="External"/><Relationship Id="rId14" Type="http://schemas.openxmlformats.org/officeDocument/2006/relationships/image" Target="../media/image22.png"/></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nascholing.be/" TargetMode="External"/><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Tree>
    <p:extLst>
      <p:ext uri="{BB962C8B-B14F-4D97-AF65-F5344CB8AC3E}">
        <p14:creationId xmlns:p14="http://schemas.microsoft.com/office/powerpoint/2010/main" val="902381034"/>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spTree>
    <p:extLst>
      <p:ext uri="{BB962C8B-B14F-4D97-AF65-F5344CB8AC3E}">
        <p14:creationId xmlns:p14="http://schemas.microsoft.com/office/powerpoint/2010/main" val="1212856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176C0F91-2CE0-3882-8B22-0813D8B8419D}"/>
              </a:ext>
            </a:extLst>
          </p:cNvPr>
          <p:cNvSpPr>
            <a:spLocks noGrp="1" noRot="1" noMove="1" noResize="1" noEditPoints="1" noAdjustHandles="1" noChangeArrowheads="1" noChangeShapeType="1"/>
          </p:cNvSpPr>
          <p:nvPr userDrawn="1"/>
        </p:nvSpPr>
        <p:spPr>
          <a:xfrm>
            <a:off x="-7979" y="1"/>
            <a:ext cx="3024180" cy="6858000"/>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noFill/>
          <a:ln>
            <a:noFill/>
          </a:ln>
        </p:spPr>
        <p:txBody>
          <a:bodyPr>
            <a:noAutofit/>
          </a:bodyPr>
          <a:lstStyle>
            <a:lvl1pPr>
              <a:defRPr lang="nl-BE" sz="3600" kern="1200" dirty="0">
                <a:solidFill>
                  <a:srgbClr val="AE2081"/>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Titel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28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9442289" y="482616"/>
            <a:ext cx="2453822" cy="941256"/>
          </a:xfrm>
          <a:prstGeom prst="rect">
            <a:avLst/>
          </a:prstGeom>
        </p:spPr>
      </p:pic>
      <p:grpSp>
        <p:nvGrpSpPr>
          <p:cNvPr id="3" name="Groep 2">
            <a:extLst>
              <a:ext uri="{FF2B5EF4-FFF2-40B4-BE49-F238E27FC236}">
                <a16:creationId xmlns:a16="http://schemas.microsoft.com/office/drawing/2014/main" id="{62803043-B80A-23F7-51B4-CB2E94F9B566}"/>
              </a:ext>
            </a:extLst>
          </p:cNvPr>
          <p:cNvGrpSpPr>
            <a:grpSpLocks noGrp="1" noUngrp="1" noRot="1" noMove="1" noResize="1"/>
          </p:cNvGrpSpPr>
          <p:nvPr userDrawn="1"/>
        </p:nvGrpSpPr>
        <p:grpSpPr>
          <a:xfrm>
            <a:off x="0" y="0"/>
            <a:ext cx="12192000" cy="180000"/>
            <a:chOff x="0" y="0"/>
            <a:chExt cx="12192000" cy="360000"/>
          </a:xfrm>
        </p:grpSpPr>
        <p:sp>
          <p:nvSpPr>
            <p:cNvPr id="9" name="Rechthoek 8">
              <a:extLst>
                <a:ext uri="{FF2B5EF4-FFF2-40B4-BE49-F238E27FC236}">
                  <a16:creationId xmlns:a16="http://schemas.microsoft.com/office/drawing/2014/main" id="{AEF896DA-00FD-966D-FF64-8DFD6B88838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7285FFD4-4368-CC81-8E1A-02838478EEE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1" name="Rechthoek 10">
              <a:extLst>
                <a:ext uri="{FF2B5EF4-FFF2-40B4-BE49-F238E27FC236}">
                  <a16:creationId xmlns:a16="http://schemas.microsoft.com/office/drawing/2014/main" id="{BBF6656D-4FBA-DAA4-7BA5-CB739A2379DD}"/>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54E95AEC-D2C6-9EDD-9955-1E8B81657AB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46323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3ABC0D2-A3DB-DA29-3B1B-FCA4F0F95E1F}"/>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43B91BBB-316A-A3B6-4CAD-BDE52062A082}"/>
              </a:ext>
            </a:extLst>
          </p:cNvPr>
          <p:cNvSpPr>
            <a:spLocks noGrp="1"/>
          </p:cNvSpPr>
          <p:nvPr>
            <p:ph type="body" sz="quarter" idx="10" hasCustomPrompt="1"/>
          </p:nvPr>
        </p:nvSpPr>
        <p:spPr>
          <a:xfrm>
            <a:off x="2673626" y="1523929"/>
            <a:ext cx="7378700" cy="3963988"/>
          </a:xfrm>
        </p:spPr>
        <p:txBody>
          <a:bodyPr/>
          <a:lstStyle>
            <a:lvl1pPr>
              <a:defRPr/>
            </a:lvl1pPr>
          </a:lstStyle>
          <a:p>
            <a:pPr lvl="0"/>
            <a:r>
              <a:rPr lang="nl-NL"/>
              <a:t>Noteer hier je belangrijkste items in </a:t>
            </a:r>
            <a:r>
              <a:rPr lang="nl-NL" err="1"/>
              <a:t>bullets</a:t>
            </a:r>
            <a:r>
              <a:rPr lang="nl-NL"/>
              <a:t> (en vertel de rest)</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191874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29D6572D-0C45-BA1B-1CB8-9234A229E07A}"/>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74815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E2BDC41-978F-95BB-93B4-98EAE2CC252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829861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7DE82471-47BD-9825-3A5C-E5BA57306329}"/>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1892470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0976D1E-66EB-0DB3-B100-449FF9AA9668}"/>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noGrp="1" noUngrp="1" noRot="1" noMove="1" noResize="1"/>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1675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886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C6DFD8D3-9285-3A13-7B46-A883731E1071}"/>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289201085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EC15E11-F4B6-E3FB-8869-3F1BB4E56112}"/>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Grp="1" noRot="1" noChangeAspect="1" noMove="1" noResize="1" noEditPoints="1" noAdjustHandles="1" noChangeArrowheads="1" noChangeShapeType="1" noCrop="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16165652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AA3356E3-31B9-79AE-6260-357C4DA916EE}"/>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4" name="Tijdelijke aanduiding voor afbeelding 3">
            <a:extLst>
              <a:ext uri="{FF2B5EF4-FFF2-40B4-BE49-F238E27FC236}">
                <a16:creationId xmlns:a16="http://schemas.microsoft.com/office/drawing/2014/main" id="{D2A68C2A-B007-F12D-E4BA-3355F79F9AF3}"/>
              </a:ext>
            </a:extLst>
          </p:cNvPr>
          <p:cNvSpPr>
            <a:spLocks noGrp="1" noRot="1" noMove="1" noResize="1" noEditPoints="1" noAdjustHandles="1" noChangeArrowheads="1" noChangeShapeType="1"/>
          </p:cNvSpPr>
          <p:nvPr>
            <p:ph type="pic" sz="quarter" idx="11" hasCustomPrompt="1"/>
          </p:nvPr>
        </p:nvSpPr>
        <p:spPr>
          <a:xfrm>
            <a:off x="-7938" y="179388"/>
            <a:ext cx="12199938" cy="4449762"/>
          </a:xfrm>
        </p:spPr>
        <p:txBody>
          <a:bodyPr/>
          <a:lstStyle>
            <a:lvl1pPr>
              <a:defRPr/>
            </a:lvl1pPr>
          </a:lstStyle>
          <a:p>
            <a:r>
              <a:rPr lang="nl-BE"/>
              <a:t>Plaats hier je afbeelding</a:t>
            </a:r>
          </a:p>
        </p:txBody>
      </p:sp>
      <p:grpSp>
        <p:nvGrpSpPr>
          <p:cNvPr id="10" name="Groep 9">
            <a:extLst>
              <a:ext uri="{FF2B5EF4-FFF2-40B4-BE49-F238E27FC236}">
                <a16:creationId xmlns:a16="http://schemas.microsoft.com/office/drawing/2014/main" id="{F733D6B4-1C77-4B85-5551-FDD79457A0CD}"/>
              </a:ext>
            </a:extLst>
          </p:cNvPr>
          <p:cNvGrpSpPr>
            <a:grpSpLocks noGrp="1" noUngrp="1" noRot="1" noMove="1" noResize="1"/>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56837305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5720736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112270428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4110923675"/>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noGrp="1" noUngrp="1" noRot="1" noMove="1" noResize="1"/>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noGrp="1" noRot="1" noMove="1" noResize="1" noEditPoints="1" noAdjustHandles="1" noChangeArrowheads="1" noChangeShapeType="1"/>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noGrp="1" noRot="1" noMove="1" noResize="1" noEditPoints="1" noAdjustHandles="1" noChangeArrowheads="1" noChangeShapeType="1"/>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noGrp="1" noRot="1" noMove="1" noResize="1" noEditPoints="1" noAdjustHandles="1" noChangeArrowheads="1" noChangeShapeType="1"/>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noGrp="1" noRot="1" noMove="1" noResize="1" noEditPoints="1" noAdjustHandles="1" noChangeArrowheads="1" noChangeShapeType="1"/>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9859"/>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4043714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envatt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a:spLocks noGrp="1" noRot="1" noMove="1" noResize="1" noEditPoints="1" noAdjustHandles="1" noChangeArrowheads="1" noChangeShapeType="1"/>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7" name="Afbeelding 6">
            <a:extLst>
              <a:ext uri="{FF2B5EF4-FFF2-40B4-BE49-F238E27FC236}">
                <a16:creationId xmlns:a16="http://schemas.microsoft.com/office/drawing/2014/main" id="{B5E5386D-BBB3-40D7-92D3-CB6FC8A5F15C}"/>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143220" y="302479"/>
            <a:ext cx="696599" cy="696599"/>
          </a:xfrm>
          <a:prstGeom prst="rect">
            <a:avLst/>
          </a:prstGeom>
        </p:spPr>
      </p:pic>
    </p:spTree>
    <p:extLst>
      <p:ext uri="{BB962C8B-B14F-4D97-AF65-F5344CB8AC3E}">
        <p14:creationId xmlns:p14="http://schemas.microsoft.com/office/powerpoint/2010/main" val="3959950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42357830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56F834E8-5336-FAB1-7AF8-C04549A2AF1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2212264194"/>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7" name="Graphic 14">
            <a:extLst>
              <a:ext uri="{FF2B5EF4-FFF2-40B4-BE49-F238E27FC236}">
                <a16:creationId xmlns:a16="http://schemas.microsoft.com/office/drawing/2014/main" id="{428602E9-E100-A292-8223-613C820FE0D8}"/>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3077" y="4253955"/>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4998127"/>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499812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a:solidFill>
                  <a:schemeClr val="tx1"/>
                </a:solidFill>
                <a:effectLst/>
                <a:latin typeface="Roboto" pitchFamily="2" charset="0"/>
                <a:ea typeface="Roboto" pitchFamily="2" charset="0"/>
                <a:cs typeface="Poppins" panose="00000500000000000000" pitchFamily="2" charset="0"/>
              </a:rPr>
              <a:t>/</a:t>
            </a: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4998127"/>
            <a:ext cx="5619788" cy="707886"/>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p>
          <a:p>
            <a:pPr algn="ct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193962"/>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2963107"/>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296310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193962"/>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3530" t="-6869" r="-9756" b="-15796"/>
          <a:stretch/>
        </p:blipFill>
        <p:spPr bwMode="auto">
          <a:xfrm>
            <a:off x="8488725" y="3950038"/>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195872" y="4998127"/>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91209771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0442919-7D43-8AB2-0711-1AF1B8B0F2E4}"/>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83181819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4" name="Graphic 14">
            <a:extLst>
              <a:ext uri="{FF2B5EF4-FFF2-40B4-BE49-F238E27FC236}">
                <a16:creationId xmlns:a16="http://schemas.microsoft.com/office/drawing/2014/main" id="{D608E6E0-F0DE-0100-6A9C-51F787F00B10}"/>
              </a:ext>
            </a:extLst>
          </p:cNvPr>
          <p:cNvSpPr/>
          <p:nvPr userDrawn="1"/>
        </p:nvSpPr>
        <p:spPr>
          <a:xfrm>
            <a:off x="-7979" y="42077"/>
            <a:ext cx="3024180" cy="6815923"/>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989269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E52CCC5-31E2-404F-A3E8-E66766696B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16088" y="156972"/>
            <a:ext cx="3662496" cy="1404888"/>
          </a:xfrm>
          <a:prstGeom prst="rect">
            <a:avLst/>
          </a:prstGeom>
        </p:spPr>
      </p:pic>
      <p:grpSp>
        <p:nvGrpSpPr>
          <p:cNvPr id="14" name="Groep 13">
            <a:extLst>
              <a:ext uri="{FF2B5EF4-FFF2-40B4-BE49-F238E27FC236}">
                <a16:creationId xmlns:a16="http://schemas.microsoft.com/office/drawing/2014/main" id="{1B6405EA-4ADB-4167-9F69-0F2E29C4513B}"/>
              </a:ext>
            </a:extLst>
          </p:cNvPr>
          <p:cNvGrpSpPr/>
          <p:nvPr userDrawn="1"/>
        </p:nvGrpSpPr>
        <p:grpSpPr>
          <a:xfrm>
            <a:off x="-66442" y="0"/>
            <a:ext cx="12283519" cy="6973558"/>
            <a:chOff x="-66442" y="0"/>
            <a:chExt cx="12283519" cy="6973558"/>
          </a:xfrm>
        </p:grpSpPr>
        <p:pic>
          <p:nvPicPr>
            <p:cNvPr id="12" name="Afbeelding 11">
              <a:extLst>
                <a:ext uri="{FF2B5EF4-FFF2-40B4-BE49-F238E27FC236}">
                  <a16:creationId xmlns:a16="http://schemas.microsoft.com/office/drawing/2014/main" id="{EBDCA452-584D-4FDA-A77C-552084EBC7E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083"/>
            <a:stretch/>
          </p:blipFill>
          <p:spPr>
            <a:xfrm>
              <a:off x="5039111" y="2294022"/>
              <a:ext cx="7177966" cy="4679536"/>
            </a:xfrm>
            <a:prstGeom prst="rect">
              <a:avLst/>
            </a:prstGeom>
          </p:spPr>
        </p:pic>
        <p:pic>
          <p:nvPicPr>
            <p:cNvPr id="10" name="Afbeelding 9" descr="Afbeelding met computer&#10;&#10;Automatisch gegenereerde beschrijving">
              <a:extLst>
                <a:ext uri="{FF2B5EF4-FFF2-40B4-BE49-F238E27FC236}">
                  <a16:creationId xmlns:a16="http://schemas.microsoft.com/office/drawing/2014/main" id="{E36E00FC-8C92-4461-BFC2-5E9980748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8595948" y="0"/>
              <a:ext cx="3621129" cy="5637014"/>
            </a:xfrm>
            <a:prstGeom prst="rect">
              <a:avLst/>
            </a:prstGeom>
          </p:spPr>
        </p:pic>
        <p:pic>
          <p:nvPicPr>
            <p:cNvPr id="8" name="Afbeelding 7" descr="Afbeelding met tekening&#10;&#10;Automatisch gegenereerde beschrijving">
              <a:extLst>
                <a:ext uri="{FF2B5EF4-FFF2-40B4-BE49-F238E27FC236}">
                  <a16:creationId xmlns:a16="http://schemas.microsoft.com/office/drawing/2014/main" id="{5977FBF6-2392-409E-97B6-3BA441270BF9}"/>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3227085" y="0"/>
              <a:ext cx="8989992" cy="4876800"/>
            </a:xfrm>
            <a:prstGeom prst="rect">
              <a:avLst/>
            </a:prstGeom>
          </p:spPr>
        </p:pic>
        <p:pic>
          <p:nvPicPr>
            <p:cNvPr id="3" name="Afbeelding 2" descr="Afbeelding met tekening, paraplu&#10;&#10;Automatisch gegenereerde beschrijving">
              <a:extLst>
                <a:ext uri="{FF2B5EF4-FFF2-40B4-BE49-F238E27FC236}">
                  <a16:creationId xmlns:a16="http://schemas.microsoft.com/office/drawing/2014/main" id="{13FC876D-5B8F-41C3-8F16-E16B6FD530F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66442" y="675868"/>
              <a:ext cx="10211106" cy="6297689"/>
            </a:xfrm>
            <a:prstGeom prst="rect">
              <a:avLst/>
            </a:prstGeom>
          </p:spPr>
        </p:pic>
      </p:grpSp>
      <p:sp>
        <p:nvSpPr>
          <p:cNvPr id="7" name="Ondertitel 2">
            <a:extLst>
              <a:ext uri="{FF2B5EF4-FFF2-40B4-BE49-F238E27FC236}">
                <a16:creationId xmlns:a16="http://schemas.microsoft.com/office/drawing/2014/main" id="{65550227-3B69-4ED6-B2B7-782A18AF07E0}"/>
              </a:ext>
            </a:extLst>
          </p:cNvPr>
          <p:cNvSpPr>
            <a:spLocks noGrp="1"/>
          </p:cNvSpPr>
          <p:nvPr userDrawn="1">
            <p:ph type="subTitle" idx="1" hasCustomPrompt="1"/>
          </p:nvPr>
        </p:nvSpPr>
        <p:spPr>
          <a:xfrm>
            <a:off x="2382965" y="3393996"/>
            <a:ext cx="7476225" cy="1206630"/>
          </a:xfrm>
          <a:noFill/>
        </p:spPr>
        <p:txBody>
          <a:bodyPr>
            <a:normAutofit/>
          </a:bodyPr>
          <a:lstStyle>
            <a:lvl1pPr marL="0" indent="0" algn="ctr">
              <a:buNone/>
              <a:defRPr sz="2100" b="0">
                <a:solidFill>
                  <a:schemeClr val="bg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userDrawn="1">
            <p:ph type="title" hasCustomPrompt="1"/>
          </p:nvPr>
        </p:nvSpPr>
        <p:spPr>
          <a:xfrm>
            <a:off x="2382965" y="1961933"/>
            <a:ext cx="7476225" cy="1143000"/>
          </a:xfrm>
        </p:spPr>
        <p:txBody>
          <a:bodyPr>
            <a:normAutofit/>
          </a:bodyPr>
          <a:lstStyle>
            <a:lvl1pPr algn="ctr">
              <a:defRPr sz="3600">
                <a:solidFill>
                  <a:schemeClr val="bg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sp>
        <p:nvSpPr>
          <p:cNvPr id="2" name="Tijdelijke aanduiding voor datum 1">
            <a:extLst>
              <a:ext uri="{FF2B5EF4-FFF2-40B4-BE49-F238E27FC236}">
                <a16:creationId xmlns:a16="http://schemas.microsoft.com/office/drawing/2014/main" id="{589F19D1-7D30-8365-43AF-F1282FEADD2B}"/>
              </a:ext>
            </a:extLst>
          </p:cNvPr>
          <p:cNvSpPr>
            <a:spLocks noGrp="1"/>
          </p:cNvSpPr>
          <p:nvPr>
            <p:ph type="dt" sz="half" idx="10"/>
          </p:nvPr>
        </p:nvSpPr>
        <p:spPr>
          <a:xfrm>
            <a:off x="10144664" y="6356357"/>
            <a:ext cx="1595894" cy="365125"/>
          </a:xfrm>
        </p:spPr>
        <p:txBody>
          <a:bodyPr/>
          <a:lstStyle>
            <a:lvl1pPr algn="r">
              <a:defRPr>
                <a:solidFill>
                  <a:schemeClr val="bg1"/>
                </a:solidFill>
              </a:defRPr>
            </a:lvl1pPr>
          </a:lstStyle>
          <a:p>
            <a:fld id="{C3E75889-BBC1-419D-8956-31DAFBFE7697}" type="datetime1">
              <a:rPr lang="nl-BE" smtClean="0"/>
              <a:pPr/>
              <a:t>28/05/2026</a:t>
            </a:fld>
            <a:endParaRPr lang="nl-BE"/>
          </a:p>
        </p:txBody>
      </p:sp>
    </p:spTree>
    <p:extLst>
      <p:ext uri="{BB962C8B-B14F-4D97-AF65-F5344CB8AC3E}">
        <p14:creationId xmlns:p14="http://schemas.microsoft.com/office/powerpoint/2010/main" val="1700271952"/>
      </p:ext>
    </p:extLst>
  </p:cSld>
  <p:clrMapOvr>
    <a:masterClrMapping/>
  </p:clrMapOvr>
  <p:hf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7" y="405442"/>
            <a:ext cx="6771736"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INHOUD</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40519416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derdeel presentatie">
    <p:bg>
      <p:bgPr>
        <a:solidFill>
          <a:schemeClr val="bg1"/>
        </a:solidFill>
        <a:effectLst/>
      </p:bgPr>
    </p:bg>
    <p:spTree>
      <p:nvGrpSpPr>
        <p:cNvPr id="1" name=""/>
        <p:cNvGrpSpPr/>
        <p:nvPr/>
      </p:nvGrpSpPr>
      <p:grpSpPr>
        <a:xfrm>
          <a:off x="0" y="0"/>
          <a:ext cx="0" cy="0"/>
          <a:chOff x="0" y="0"/>
          <a:chExt cx="0" cy="0"/>
        </a:xfrm>
      </p:grpSpPr>
      <p:sp>
        <p:nvSpPr>
          <p:cNvPr id="16" name="Graphic 14">
            <a:extLst>
              <a:ext uri="{FF2B5EF4-FFF2-40B4-BE49-F238E27FC236}">
                <a16:creationId xmlns:a16="http://schemas.microsoft.com/office/drawing/2014/main" id="{E84657B0-854F-F336-1A84-A862DD77A42B}"/>
              </a:ext>
            </a:extLst>
          </p:cNvPr>
          <p:cNvSpPr/>
          <p:nvPr/>
        </p:nvSpPr>
        <p:spPr>
          <a:xfrm>
            <a:off x="-7979" y="-122"/>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20" name="Groep 19">
            <a:extLst>
              <a:ext uri="{FF2B5EF4-FFF2-40B4-BE49-F238E27FC236}">
                <a16:creationId xmlns:a16="http://schemas.microsoft.com/office/drawing/2014/main" id="{98865D31-7A2E-4AD9-5402-5EB255CA6A75}"/>
              </a:ext>
            </a:extLst>
          </p:cNvPr>
          <p:cNvGrpSpPr>
            <a:grpSpLocks/>
          </p:cNvGrpSpPr>
          <p:nvPr userDrawn="1"/>
        </p:nvGrpSpPr>
        <p:grpSpPr>
          <a:xfrm>
            <a:off x="-17028" y="6526131"/>
            <a:ext cx="12209028" cy="360000"/>
            <a:chOff x="0" y="0"/>
            <a:chExt cx="12192000" cy="360000"/>
          </a:xfrm>
        </p:grpSpPr>
        <p:sp>
          <p:nvSpPr>
            <p:cNvPr id="8" name="Rechthoek 7"/>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4" name="Rechthoek 3">
              <a:extLst>
                <a:ext uri="{FF2B5EF4-FFF2-40B4-BE49-F238E27FC236}">
                  <a16:creationId xmlns:a16="http://schemas.microsoft.com/office/drawing/2014/main" id="{DD250D44-4B6E-9995-5C86-300FF4461FC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5" name="Rechthoek 4">
              <a:extLst>
                <a:ext uri="{FF2B5EF4-FFF2-40B4-BE49-F238E27FC236}">
                  <a16:creationId xmlns:a16="http://schemas.microsoft.com/office/drawing/2014/main" id="{EEC09B4C-1122-CC89-CAED-31E42A1606F0}"/>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6" name="Rechthoek 5">
              <a:extLst>
                <a:ext uri="{FF2B5EF4-FFF2-40B4-BE49-F238E27FC236}">
                  <a16:creationId xmlns:a16="http://schemas.microsoft.com/office/drawing/2014/main" id="{3C72B1F3-46A5-9DB1-3F03-0846DFF9FD30}"/>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solidFill>
            <a:srgbClr val="E9DBE9"/>
          </a:solidFill>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Typ hier de krachtlijn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36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pic>
        <p:nvPicPr>
          <p:cNvPr id="7" name="Afbeelding 6">
            <a:extLst>
              <a:ext uri="{FF2B5EF4-FFF2-40B4-BE49-F238E27FC236}">
                <a16:creationId xmlns:a16="http://schemas.microsoft.com/office/drawing/2014/main" id="{3AC10E9D-7905-3A7F-7365-A09D287B582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569302" y="188870"/>
            <a:ext cx="2453822" cy="941256"/>
          </a:xfrm>
          <a:prstGeom prst="rect">
            <a:avLst/>
          </a:prstGeom>
        </p:spPr>
      </p:pic>
    </p:spTree>
    <p:extLst>
      <p:ext uri="{BB962C8B-B14F-4D97-AF65-F5344CB8AC3E}">
        <p14:creationId xmlns:p14="http://schemas.microsoft.com/office/powerpoint/2010/main" val="19690497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13" name="Tijdelijke aanduiding voor inhoud 2"/>
          <p:cNvSpPr>
            <a:spLocks noGrp="1"/>
          </p:cNvSpPr>
          <p:nvPr>
            <p:ph idx="1" hasCustomPrompt="1"/>
          </p:nvPr>
        </p:nvSpPr>
        <p:spPr>
          <a:xfrm>
            <a:off x="2673626" y="1505568"/>
            <a:ext cx="7442112" cy="4000710"/>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6277415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 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2948571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6767128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38070773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mgekeerd">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437363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2476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Graphic 14">
            <a:extLst>
              <a:ext uri="{FF2B5EF4-FFF2-40B4-BE49-F238E27FC236}">
                <a16:creationId xmlns:a16="http://schemas.microsoft.com/office/drawing/2014/main" id="{CEC0022F-740B-C522-5BCB-E57DE5C28774}"/>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3087269F-D088-04F9-C8AC-422D5E96C948}"/>
              </a:ext>
            </a:extLst>
          </p:cNvPr>
          <p:cNvPicPr>
            <a:picLocks noGrp="1" noRot="1" noChangeAspect="1" noMove="1" noResize="1" noEditPoints="1" noAdjustHandles="1" noChangeArrowheads="1" noChangeShapeType="1" noCrop="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83383072"/>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321905" y="666750"/>
            <a:ext cx="2014878" cy="1552575"/>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
        <p:nvSpPr>
          <p:cNvPr id="31" name="Vrije vorm: vorm 30">
            <a:extLst>
              <a:ext uri="{FF2B5EF4-FFF2-40B4-BE49-F238E27FC236}">
                <a16:creationId xmlns:a16="http://schemas.microsoft.com/office/drawing/2014/main" id="{99D4DD7C-8151-3883-040A-F59E0685B768}"/>
              </a:ext>
            </a:extLst>
          </p:cNvPr>
          <p:cNvSpPr/>
          <p:nvPr userDrawn="1"/>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AE2182"/>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Tree>
    <p:extLst>
      <p:ext uri="{BB962C8B-B14F-4D97-AF65-F5344CB8AC3E}">
        <p14:creationId xmlns:p14="http://schemas.microsoft.com/office/powerpoint/2010/main" val="510760063"/>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met afbeeldin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D2A68C2A-B007-F12D-E4BA-3355F79F9AF3}"/>
              </a:ext>
            </a:extLst>
          </p:cNvPr>
          <p:cNvSpPr>
            <a:spLocks noGrp="1"/>
          </p:cNvSpPr>
          <p:nvPr>
            <p:ph type="pic" sz="quarter" idx="11" hasCustomPrompt="1"/>
          </p:nvPr>
        </p:nvSpPr>
        <p:spPr>
          <a:xfrm>
            <a:off x="-7938" y="179388"/>
            <a:ext cx="12199938" cy="4449762"/>
          </a:xfrm>
        </p:spPr>
        <p:txBody>
          <a:bodyPr/>
          <a:lstStyle>
            <a:lvl1pPr>
              <a:defRPr/>
            </a:lvl1pPr>
          </a:lstStyle>
          <a:p>
            <a:r>
              <a:rPr lang="nl-BE"/>
              <a:t>Plaats hier je afbeelding</a:t>
            </a:r>
          </a:p>
        </p:txBody>
      </p:sp>
      <p:sp>
        <p:nvSpPr>
          <p:cNvPr id="35" name="Graphic 14">
            <a:extLst>
              <a:ext uri="{FF2B5EF4-FFF2-40B4-BE49-F238E27FC236}">
                <a16:creationId xmlns:a16="http://schemas.microsoft.com/office/drawing/2014/main" id="{5FDF823C-9E5B-5F8E-B135-A82B88C022AD}"/>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grpSp>
        <p:nvGrpSpPr>
          <p:cNvPr id="10" name="Groep 9">
            <a:extLst>
              <a:ext uri="{FF2B5EF4-FFF2-40B4-BE49-F238E27FC236}">
                <a16:creationId xmlns:a16="http://schemas.microsoft.com/office/drawing/2014/main" id="{F733D6B4-1C77-4B85-5551-FDD79457A0CD}"/>
              </a:ext>
            </a:extLst>
          </p:cNvPr>
          <p:cNvGrpSpPr>
            <a:grpSpLocks/>
          </p:cNvGrpSpPr>
          <p:nvPr userDrawn="1"/>
        </p:nvGrpSpPr>
        <p:grpSpPr>
          <a:xfrm>
            <a:off x="0" y="0"/>
            <a:ext cx="12192000" cy="180000"/>
            <a:chOff x="0" y="0"/>
            <a:chExt cx="12192000" cy="360000"/>
          </a:xfrm>
        </p:grpSpPr>
        <p:sp>
          <p:nvSpPr>
            <p:cNvPr id="11" name="Rechthoek 10">
              <a:extLst>
                <a:ext uri="{FF2B5EF4-FFF2-40B4-BE49-F238E27FC236}">
                  <a16:creationId xmlns:a16="http://schemas.microsoft.com/office/drawing/2014/main" id="{097885FC-188B-9DEF-9697-068F541DAA9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2" name="Rechthoek 11">
              <a:extLst>
                <a:ext uri="{FF2B5EF4-FFF2-40B4-BE49-F238E27FC236}">
                  <a16:creationId xmlns:a16="http://schemas.microsoft.com/office/drawing/2014/main" id="{6FF79C8F-6301-4946-C582-E6BBF5A96455}"/>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83FFFD28-0FB9-A4AA-80C4-2A81634AE3E9}"/>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32E6CB2C-DDF0-081D-ADC9-4E960E334413}"/>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userDrawn="1"/>
        </p:nvSpPr>
        <p:spPr>
          <a:xfrm>
            <a:off x="-7979" y="4647414"/>
            <a:ext cx="12199979" cy="2210586"/>
          </a:xfrm>
          <a:prstGeom prst="rect">
            <a:avLst/>
          </a:prstGeom>
          <a:solidFill>
            <a:srgbClr val="AE20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pic>
        <p:nvPicPr>
          <p:cNvPr id="26" name="Afbeelding 25">
            <a:extLst>
              <a:ext uri="{FF2B5EF4-FFF2-40B4-BE49-F238E27FC236}">
                <a16:creationId xmlns:a16="http://schemas.microsoft.com/office/drawing/2014/main" id="{EA6D0B43-B0CB-AF55-26AD-21935CF8BE71}"/>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0800000">
            <a:off x="972573" y="4739129"/>
            <a:ext cx="1063076" cy="819159"/>
          </a:xfrm>
          <a:custGeom>
            <a:avLst/>
            <a:gdLst>
              <a:gd name="connsiteX0" fmla="*/ 0 w 2014878"/>
              <a:gd name="connsiteY0" fmla="*/ 0 h 1552575"/>
              <a:gd name="connsiteX1" fmla="*/ 2014879 w 2014878"/>
              <a:gd name="connsiteY1" fmla="*/ 0 h 1552575"/>
              <a:gd name="connsiteX2" fmla="*/ 2014879 w 2014878"/>
              <a:gd name="connsiteY2" fmla="*/ 1552575 h 1552575"/>
              <a:gd name="connsiteX3" fmla="*/ 0 w 2014878"/>
              <a:gd name="connsiteY3" fmla="*/ 1552575 h 1552575"/>
            </a:gdLst>
            <a:ahLst/>
            <a:cxnLst>
              <a:cxn ang="0">
                <a:pos x="connsiteX0" y="connsiteY0"/>
              </a:cxn>
              <a:cxn ang="0">
                <a:pos x="connsiteX1" y="connsiteY1"/>
              </a:cxn>
              <a:cxn ang="0">
                <a:pos x="connsiteX2" y="connsiteY2"/>
              </a:cxn>
              <a:cxn ang="0">
                <a:pos x="connsiteX3" y="connsiteY3"/>
              </a:cxn>
            </a:cxnLst>
            <a:rect l="l" t="t" r="r" b="b"/>
            <a:pathLst>
              <a:path w="2014878" h="1552575">
                <a:moveTo>
                  <a:pt x="0" y="0"/>
                </a:moveTo>
                <a:lnTo>
                  <a:pt x="2014879" y="0"/>
                </a:lnTo>
                <a:lnTo>
                  <a:pt x="2014879" y="1552575"/>
                </a:lnTo>
                <a:lnTo>
                  <a:pt x="0" y="1552575"/>
                </a:lnTo>
                <a:close/>
              </a:path>
            </a:pathLst>
          </a:custGeom>
        </p:spPr>
      </p:pic>
    </p:spTree>
    <p:extLst>
      <p:ext uri="{BB962C8B-B14F-4D97-AF65-F5344CB8AC3E}">
        <p14:creationId xmlns:p14="http://schemas.microsoft.com/office/powerpoint/2010/main" val="3903630866"/>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3" name="Afbeelding 12">
            <a:extLst>
              <a:ext uri="{FF2B5EF4-FFF2-40B4-BE49-F238E27FC236}">
                <a16:creationId xmlns:a16="http://schemas.microsoft.com/office/drawing/2014/main" id="{225AA6C3-E221-0819-DE45-EFE08E9BC806}"/>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9959B150-8171-FF08-0CDE-F0DED06510B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AF4BE0B8-FE1C-0B96-503D-2D7ECE7CC4C6}"/>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4DE9A6FA-5B19-6416-0AE6-09AA79DD4CD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B5AA5F-5F98-176E-0705-141FB8A21DFA}"/>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02950742-CD64-EC94-7214-848C92AB5B9B}"/>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7" name="Graphic 16">
            <a:extLst>
              <a:ext uri="{FF2B5EF4-FFF2-40B4-BE49-F238E27FC236}">
                <a16:creationId xmlns:a16="http://schemas.microsoft.com/office/drawing/2014/main" id="{5437C2A8-E8BE-02A5-C8D9-0A70B465BF86}"/>
              </a:ext>
            </a:extLst>
          </p:cNvPr>
          <p:cNvPicPr>
            <a:picLocks noChangeAspect="1"/>
          </p:cNvPicPr>
          <p:nvPr userDrawn="1"/>
        </p:nvPicPr>
        <p:blipFill>
          <a:blip r:embed="rId4">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spTree>
    <p:extLst>
      <p:ext uri="{BB962C8B-B14F-4D97-AF65-F5344CB8AC3E}">
        <p14:creationId xmlns:p14="http://schemas.microsoft.com/office/powerpoint/2010/main" val="4079969827"/>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pic>
        <p:nvPicPr>
          <p:cNvPr id="12" name="Afbeelding 11">
            <a:extLst>
              <a:ext uri="{FF2B5EF4-FFF2-40B4-BE49-F238E27FC236}">
                <a16:creationId xmlns:a16="http://schemas.microsoft.com/office/drawing/2014/main" id="{143DC291-31D9-ED77-B0E3-1A468F82D7E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0AE29EB9-D2B1-1F39-7BC2-1FA27414C81E}"/>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9B2565FD-AEB7-297C-C7BF-D88A78859210}"/>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6D8DB284-C543-0F43-9531-2F6C92E54B9A}"/>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FC1B4555-F342-F4F8-B8D3-209F081327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D184D9A0-6951-5F9C-45D0-4EF2A8232E18}"/>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3663588965"/>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p:cNvGrpSpPr>
          <p:nvPr userDrawn="1"/>
        </p:nvGrpSpPr>
        <p:grpSpPr>
          <a:xfrm>
            <a:off x="386394" y="4050398"/>
            <a:ext cx="3847678" cy="1505576"/>
            <a:chOff x="899025" y="1384133"/>
            <a:chExt cx="5061508" cy="2027934"/>
          </a:xfrm>
          <a:solidFill>
            <a:srgbClr val="57C3CB"/>
          </a:solidFill>
        </p:grpSpPr>
        <p:sp>
          <p:nvSpPr>
            <p:cNvPr id="5" name="Rechthoek: afgeronde hoeken 4"/>
            <p:cNvSpPr>
              <a:spLocks/>
            </p:cNvSpPr>
            <p:nvPr userDrawn="1"/>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p:cNvSpPr>
            <p:nvPr userDrawn="1"/>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pic>
        <p:nvPicPr>
          <p:cNvPr id="13" name="Afbeelding 12">
            <a:extLst>
              <a:ext uri="{FF2B5EF4-FFF2-40B4-BE49-F238E27FC236}">
                <a16:creationId xmlns:a16="http://schemas.microsoft.com/office/drawing/2014/main" id="{88A262A9-4A2B-E38D-5B79-350202C42022}"/>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B955AC9F-43D0-9AA6-AFBB-38B6AD686672}"/>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75013967-EABC-CF60-1B26-61CC6AFB288C}"/>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D11FBAF1-41D4-4C9B-9F59-7E9A4D7E496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54D04EA4-D26B-1BF2-7CDF-71F0CEA8301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B476B6DA-D294-89CE-3B2D-68C5F9AD2D85}"/>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spTree>
    <p:extLst>
      <p:ext uri="{BB962C8B-B14F-4D97-AF65-F5344CB8AC3E}">
        <p14:creationId xmlns:p14="http://schemas.microsoft.com/office/powerpoint/2010/main" val="2715734220"/>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p:cNvSpPr>
          <p:nvPr userDrawn="1"/>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userDrawn="1"/>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12" name="Afbeelding 11">
            <a:extLst>
              <a:ext uri="{FF2B5EF4-FFF2-40B4-BE49-F238E27FC236}">
                <a16:creationId xmlns:a16="http://schemas.microsoft.com/office/drawing/2014/main" id="{821258BB-0FFF-80D5-ADAA-5FB90FB28BFB}"/>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3" name="Groep 2">
            <a:extLst>
              <a:ext uri="{FF2B5EF4-FFF2-40B4-BE49-F238E27FC236}">
                <a16:creationId xmlns:a16="http://schemas.microsoft.com/office/drawing/2014/main" id="{1E9D3BA9-1164-0E13-DDAE-517BC7D65596}"/>
              </a:ext>
            </a:extLst>
          </p:cNvPr>
          <p:cNvGrpSpPr>
            <a:grpSpLocks/>
          </p:cNvGrpSpPr>
          <p:nvPr userDrawn="1"/>
        </p:nvGrpSpPr>
        <p:grpSpPr>
          <a:xfrm>
            <a:off x="0" y="0"/>
            <a:ext cx="12192000" cy="180000"/>
            <a:chOff x="0" y="0"/>
            <a:chExt cx="12192000" cy="360000"/>
          </a:xfrm>
        </p:grpSpPr>
        <p:sp>
          <p:nvSpPr>
            <p:cNvPr id="4" name="Rechthoek 3">
              <a:extLst>
                <a:ext uri="{FF2B5EF4-FFF2-40B4-BE49-F238E27FC236}">
                  <a16:creationId xmlns:a16="http://schemas.microsoft.com/office/drawing/2014/main" id="{8D2A7DD4-53EC-FB45-DFF3-2092706D6CA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CB1C9EF7-8A1E-0B55-B905-8DA61E3C5D4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4981AD57-48AE-5513-4A16-FB9591C2E0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B1B346B-10B5-B743-DA32-430B0511F21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3546868783"/>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eerplannennieuwsbrief">
    <p:spTree>
      <p:nvGrpSpPr>
        <p:cNvPr id="1" name=""/>
        <p:cNvGrpSpPr/>
        <p:nvPr/>
      </p:nvGrpSpPr>
      <p:grpSpPr>
        <a:xfrm>
          <a:off x="0" y="0"/>
          <a:ext cx="0" cy="0"/>
          <a:chOff x="0" y="0"/>
          <a:chExt cx="0" cy="0"/>
        </a:xfrm>
      </p:grpSpPr>
      <p:pic>
        <p:nvPicPr>
          <p:cNvPr id="6" name="Afbeelding 5">
            <a:hlinkClick r:id="rId2"/>
            <a:extLst>
              <a:ext uri="{FF2B5EF4-FFF2-40B4-BE49-F238E27FC236}">
                <a16:creationId xmlns:a16="http://schemas.microsoft.com/office/drawing/2014/main" id="{EDD81DBD-6875-1F2A-585D-8C6EDDF5A2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07000" y="0"/>
            <a:ext cx="12606000" cy="6876000"/>
          </a:xfrm>
          <a:prstGeom prst="rect">
            <a:avLst/>
          </a:prstGeom>
        </p:spPr>
      </p:pic>
    </p:spTree>
    <p:extLst>
      <p:ext uri="{BB962C8B-B14F-4D97-AF65-F5344CB8AC3E}">
        <p14:creationId xmlns:p14="http://schemas.microsoft.com/office/powerpoint/2010/main" val="21220876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amenvatting">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p:cNvSpPr>
          <p:nvPr userDrawn="1"/>
        </p:nvSpPr>
        <p:spPr>
          <a:xfrm>
            <a:off x="1051575" y="664010"/>
            <a:ext cx="6668701" cy="110799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66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Samenvatting</a:t>
            </a:r>
          </a:p>
        </p:txBody>
      </p:sp>
      <p:pic>
        <p:nvPicPr>
          <p:cNvPr id="12" name="Afbeelding 11">
            <a:extLst>
              <a:ext uri="{FF2B5EF4-FFF2-40B4-BE49-F238E27FC236}">
                <a16:creationId xmlns:a16="http://schemas.microsoft.com/office/drawing/2014/main" id="{1C50222C-C41E-A4FE-CB5B-CFB33A16CBC7}"/>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27912" y="315711"/>
            <a:ext cx="696599" cy="696599"/>
          </a:xfrm>
          <a:prstGeom prst="rect">
            <a:avLst/>
          </a:prstGeom>
        </p:spPr>
      </p:pic>
      <p:grpSp>
        <p:nvGrpSpPr>
          <p:cNvPr id="7" name="Groep 6">
            <a:extLst>
              <a:ext uri="{FF2B5EF4-FFF2-40B4-BE49-F238E27FC236}">
                <a16:creationId xmlns:a16="http://schemas.microsoft.com/office/drawing/2014/main" id="{9A5A2C88-97AB-271A-5299-229FD45EE132}"/>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EC2DD8DD-02DC-CD1F-1B65-743F6B84C6AB}"/>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1093CDA2-1846-71C5-C362-C0C8A5CD469B}"/>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A5EAFD56-2544-3100-2F9C-5F07AC3781B2}"/>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119A2065-57AC-94C5-0ADF-CACDB342133C}"/>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ijdelijke aanduiding voor tekst 2">
            <a:extLst>
              <a:ext uri="{FF2B5EF4-FFF2-40B4-BE49-F238E27FC236}">
                <a16:creationId xmlns:a16="http://schemas.microsoft.com/office/drawing/2014/main" id="{C08DA9EF-4ACC-7ABE-D5E7-ED36A78296A6}"/>
              </a:ext>
            </a:extLst>
          </p:cNvPr>
          <p:cNvSpPr>
            <a:spLocks noGrp="1"/>
          </p:cNvSpPr>
          <p:nvPr>
            <p:ph type="body" sz="quarter" idx="12" hasCustomPrompt="1"/>
          </p:nvPr>
        </p:nvSpPr>
        <p:spPr>
          <a:xfrm>
            <a:off x="1054100" y="1997075"/>
            <a:ext cx="6697663" cy="4432300"/>
          </a:xfrm>
        </p:spPr>
        <p:txBody>
          <a:bodyPr/>
          <a:lstStyle>
            <a:lvl1pPr marL="342900" indent="-342900">
              <a:buFont typeface="Arial" panose="020B0604020202020204" pitchFamily="34" charset="0"/>
              <a:buChar char="•"/>
              <a:defRPr/>
            </a:lvl1pPr>
          </a:lstStyle>
          <a:p>
            <a:pPr lvl="0"/>
            <a:r>
              <a:rPr lang="nl-NL"/>
              <a:t>Noteer hier de belangrijkste zaken uit je presentatie. Wat moeten mensen zeker onthouden hebben?</a:t>
            </a:r>
          </a:p>
        </p:txBody>
      </p:sp>
    </p:spTree>
    <p:extLst>
      <p:ext uri="{BB962C8B-B14F-4D97-AF65-F5344CB8AC3E}">
        <p14:creationId xmlns:p14="http://schemas.microsoft.com/office/powerpoint/2010/main" val="1630145132"/>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userDrawn="1"/>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
        <p:nvSpPr>
          <p:cNvPr id="11" name="Tijdelijke aanduiding voor dianummer 7">
            <a:extLst>
              <a:ext uri="{FF2B5EF4-FFF2-40B4-BE49-F238E27FC236}">
                <a16:creationId xmlns:a16="http://schemas.microsoft.com/office/drawing/2014/main" id="{6B3E55A9-2940-47A4-ADF9-0116464940C3}"/>
              </a:ext>
            </a:extLst>
          </p:cNvPr>
          <p:cNvSpPr>
            <a:spLocks noGrp="1" noRot="1" noMove="1" noResize="1" noEditPoints="1" noAdjustHandles="1" noChangeArrowheads="1" noChangeShapeType="1"/>
          </p:cNvSpPr>
          <p:nvPr>
            <p:ph type="sldNum" sz="quarter" idx="11"/>
          </p:nvPr>
        </p:nvSpPr>
        <p:spPr>
          <a:xfrm>
            <a:off x="-1" y="6429400"/>
            <a:ext cx="476213" cy="428600"/>
          </a:xfrm>
          <a:prstGeom prst="rect">
            <a:avLst/>
          </a:prstGeom>
        </p:spPr>
        <p:txBody>
          <a:bodyPr/>
          <a:lstStyle>
            <a:lvl1pPr algn="ctr">
              <a:defRPr>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pic>
        <p:nvPicPr>
          <p:cNvPr id="12" name="Afbeelding 11">
            <a:extLst>
              <a:ext uri="{FF2B5EF4-FFF2-40B4-BE49-F238E27FC236}">
                <a16:creationId xmlns:a16="http://schemas.microsoft.com/office/drawing/2014/main" id="{B54E1859-2A52-5403-A5A1-74A65B7B546E}"/>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11363700" y="274614"/>
            <a:ext cx="696599" cy="696599"/>
          </a:xfrm>
          <a:prstGeom prst="rect">
            <a:avLst/>
          </a:prstGeom>
        </p:spPr>
      </p:pic>
      <p:grpSp>
        <p:nvGrpSpPr>
          <p:cNvPr id="7" name="Groep 6">
            <a:extLst>
              <a:ext uri="{FF2B5EF4-FFF2-40B4-BE49-F238E27FC236}">
                <a16:creationId xmlns:a16="http://schemas.microsoft.com/office/drawing/2014/main" id="{1828F962-A048-5ED6-A1A0-CE76690355CC}"/>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39FE54AB-2750-8C50-38AB-981C98FADC48}"/>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38A7DBA2-0380-52CE-3AD4-44030771E58D}"/>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FD34AED4-1C17-FEDE-5F85-53ECEAF80CE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BE859E70-5F65-862E-FF54-1A177F56DFDA}"/>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399604333"/>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edankt">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0978837B-3033-EF90-424F-2C159C2B3313}"/>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sp>
        <p:nvSpPr>
          <p:cNvPr id="6" name="Tekstvak 5"/>
          <p:cNvSpPr txBox="1">
            <a:spLocks/>
          </p:cNvSpPr>
          <p:nvPr userDrawn="1"/>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AE208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grpSp>
        <p:nvGrpSpPr>
          <p:cNvPr id="8" name="Groep 7">
            <a:extLst>
              <a:ext uri="{FF2B5EF4-FFF2-40B4-BE49-F238E27FC236}">
                <a16:creationId xmlns:a16="http://schemas.microsoft.com/office/drawing/2014/main" id="{FC654D42-E949-8299-94B8-3627586EB913}"/>
              </a:ext>
            </a:extLst>
          </p:cNvPr>
          <p:cNvGrpSpPr>
            <a:grpSpLocks/>
          </p:cNvGrpSpPr>
          <p:nvPr userDrawn="1"/>
        </p:nvGrpSpPr>
        <p:grpSpPr>
          <a:xfrm>
            <a:off x="0" y="0"/>
            <a:ext cx="12192000" cy="180000"/>
            <a:chOff x="0" y="0"/>
            <a:chExt cx="12192000" cy="360000"/>
          </a:xfrm>
        </p:grpSpPr>
        <p:sp>
          <p:nvSpPr>
            <p:cNvPr id="10" name="Rechthoek 9">
              <a:extLst>
                <a:ext uri="{FF2B5EF4-FFF2-40B4-BE49-F238E27FC236}">
                  <a16:creationId xmlns:a16="http://schemas.microsoft.com/office/drawing/2014/main" id="{D20ECE30-0CC7-3883-37E9-A94F823C2605}"/>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3" name="Rechthoek 12">
              <a:extLst>
                <a:ext uri="{FF2B5EF4-FFF2-40B4-BE49-F238E27FC236}">
                  <a16:creationId xmlns:a16="http://schemas.microsoft.com/office/drawing/2014/main" id="{9E16587E-6CC6-CF28-3CFF-71AF2982EBE1}"/>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4" name="Rechthoek 13">
              <a:extLst>
                <a:ext uri="{FF2B5EF4-FFF2-40B4-BE49-F238E27FC236}">
                  <a16:creationId xmlns:a16="http://schemas.microsoft.com/office/drawing/2014/main" id="{7A262E9C-FC12-3D25-B3FE-8CC1037FBB53}"/>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5BFAF68-5372-46E1-FA49-6B8A763B70CE}"/>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pic>
        <p:nvPicPr>
          <p:cNvPr id="16" name="Afbeelding 15">
            <a:extLst>
              <a:ext uri="{FF2B5EF4-FFF2-40B4-BE49-F238E27FC236}">
                <a16:creationId xmlns:a16="http://schemas.microsoft.com/office/drawing/2014/main" id="{6C4619A5-276E-87C5-AD62-8A572F4A36B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073549" y="5143642"/>
            <a:ext cx="3662496" cy="1404888"/>
          </a:xfrm>
          <a:prstGeom prst="rect">
            <a:avLst/>
          </a:prstGeom>
        </p:spPr>
      </p:pic>
    </p:spTree>
    <p:extLst>
      <p:ext uri="{BB962C8B-B14F-4D97-AF65-F5344CB8AC3E}">
        <p14:creationId xmlns:p14="http://schemas.microsoft.com/office/powerpoint/2010/main" val="1014034936"/>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ociale media">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pic>
        <p:nvPicPr>
          <p:cNvPr id="6" name="Afbeelding 5">
            <a:hlinkClick r:id="rId3"/>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userDrawn="1"/>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5"/>
            <a:extLst>
              <a:ext uri="{FF2B5EF4-FFF2-40B4-BE49-F238E27FC236}">
                <a16:creationId xmlns:a16="http://schemas.microsoft.com/office/drawing/2014/main" id="{1B79DBB6-784E-49D9-AD9F-EF7F84BE002D}"/>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329" b="-6926"/>
          <a:stretch/>
        </p:blipFill>
        <p:spPr bwMode="auto">
          <a:xfrm>
            <a:off x="10748028" y="4292143"/>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userDrawn="1"/>
        </p:nvSpPr>
        <p:spPr>
          <a:xfrm>
            <a:off x="10337539" y="5072521"/>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userDrawn="1"/>
        </p:nvSpPr>
        <p:spPr>
          <a:xfrm>
            <a:off x="3671080" y="5005338"/>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7"/>
            <a:extLst>
              <a:ext uri="{FF2B5EF4-FFF2-40B4-BE49-F238E27FC236}">
                <a16:creationId xmlns:a16="http://schemas.microsoft.com/office/drawing/2014/main" id="{59E90341-9754-44A6-BBCB-9D966075B741}"/>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userDrawn="1"/>
        </p:nvSpPr>
        <p:spPr>
          <a:xfrm>
            <a:off x="1263776" y="5030385"/>
            <a:ext cx="5619788" cy="707886"/>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9"/>
            <a:extLst>
              <a:ext uri="{FF2B5EF4-FFF2-40B4-BE49-F238E27FC236}">
                <a16:creationId xmlns:a16="http://schemas.microsoft.com/office/drawing/2014/main" id="{0C1FA4A8-24AF-C937-3FB4-B1B1AC1F60B7}"/>
              </a:ext>
            </a:extLst>
          </p:cNvPr>
          <p:cNvPicPr>
            <a:picLocks noChangeAspect="1"/>
          </p:cNvPicPr>
          <p:nvPr userDrawn="1"/>
        </p:nvPicPr>
        <p:blipFill rotWithShape="1">
          <a:blip r:embed="rId10" cstate="print">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1"/>
            <a:extLst>
              <a:ext uri="{FF2B5EF4-FFF2-40B4-BE49-F238E27FC236}">
                <a16:creationId xmlns:a16="http://schemas.microsoft.com/office/drawing/2014/main" id="{CB61BF02-74F2-823C-AFCD-215A5881FA02}"/>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2982241" y="2703917"/>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486168" y="3473062"/>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userDrawn="1"/>
        </p:nvSpPr>
        <p:spPr>
          <a:xfrm>
            <a:off x="6391803" y="3473062"/>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3"/>
            <a:extLst>
              <a:ext uri="{FF2B5EF4-FFF2-40B4-BE49-F238E27FC236}">
                <a16:creationId xmlns:a16="http://schemas.microsoft.com/office/drawing/2014/main" id="{E9AC2120-083A-33BB-F3E1-A3A07B9A6E4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bwMode="auto">
          <a:xfrm>
            <a:off x="8806744" y="2703917"/>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5"/>
            <a:extLst>
              <a:ext uri="{FF2B5EF4-FFF2-40B4-BE49-F238E27FC236}">
                <a16:creationId xmlns:a16="http://schemas.microsoft.com/office/drawing/2014/main" id="{D2870F98-FA15-11AF-1B90-B5512A3B1C01}"/>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3530" t="-6869" r="-9756" b="-15796"/>
          <a:stretch/>
        </p:blipFill>
        <p:spPr bwMode="auto">
          <a:xfrm>
            <a:off x="8745102" y="4069331"/>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userDrawn="1"/>
        </p:nvSpPr>
        <p:spPr>
          <a:xfrm>
            <a:off x="8406880" y="5030385"/>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Tree>
    <p:extLst>
      <p:ext uri="{BB962C8B-B14F-4D97-AF65-F5344CB8AC3E}">
        <p14:creationId xmlns:p14="http://schemas.microsoft.com/office/powerpoint/2010/main" val="1730899011"/>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5B99E06C-4883-8B5F-2B17-90136EBE47C6}"/>
              </a:ext>
            </a:extLst>
          </p:cNvPr>
          <p:cNvSpPr/>
          <p:nvPr userDrawn="1"/>
        </p:nvSpPr>
        <p:spPr>
          <a:xfrm>
            <a:off x="-7979" y="198658"/>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23" name="Afbeelding 22" descr="Afbeelding met Graphics, Kleurrijkheid, cirkel, grafische vormgeving&#10;&#10;Automatisch gegenereerde beschrijving">
            <a:extLst>
              <a:ext uri="{FF2B5EF4-FFF2-40B4-BE49-F238E27FC236}">
                <a16:creationId xmlns:a16="http://schemas.microsoft.com/office/drawing/2014/main" id="{BF47E8E5-0F72-D6C4-091D-AA55DE42B8E5}"/>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30990" y="5079342"/>
            <a:ext cx="2474335" cy="1807683"/>
          </a:xfrm>
          <a:prstGeom prst="rect">
            <a:avLst/>
          </a:prstGeom>
        </p:spPr>
      </p:pic>
      <p:sp>
        <p:nvSpPr>
          <p:cNvPr id="22" name="Tekstvak 21">
            <a:extLst>
              <a:ext uri="{FF2B5EF4-FFF2-40B4-BE49-F238E27FC236}">
                <a16:creationId xmlns:a16="http://schemas.microsoft.com/office/drawing/2014/main" id="{A13FE2EA-66DA-46BA-2CEF-DFD997901751}"/>
              </a:ext>
            </a:extLst>
          </p:cNvPr>
          <p:cNvSpPr txBox="1">
            <a:spLocks/>
          </p:cNvSpPr>
          <p:nvPr userDrawn="1"/>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B22A89"/>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sp>
        <p:nvSpPr>
          <p:cNvPr id="4" name="Rechthoek 3">
            <a:extLst>
              <a:ext uri="{FF2B5EF4-FFF2-40B4-BE49-F238E27FC236}">
                <a16:creationId xmlns:a16="http://schemas.microsoft.com/office/drawing/2014/main" id="{F0AC7912-5B4F-CEBB-854D-FAA8F18FF560}"/>
              </a:ext>
            </a:extLst>
          </p:cNvPr>
          <p:cNvSpPr>
            <a:spLocks/>
          </p:cNvSpPr>
          <p:nvPr userDrawn="1"/>
        </p:nvSpPr>
        <p:spPr>
          <a:xfrm>
            <a:off x="2258407" y="5814999"/>
            <a:ext cx="7243812" cy="461665"/>
          </a:xfrm>
          <a:prstGeom prst="rect">
            <a:avLst/>
          </a:prstGeom>
        </p:spPr>
        <p:txBody>
          <a:bodyPr wrap="square">
            <a:spAutoFit/>
          </a:bodyPr>
          <a:lstStyle/>
          <a:p>
            <a:pPr algn="l"/>
            <a:r>
              <a:rPr lang="nl-BE" sz="2400" u="none" baseline="0">
                <a:solidFill>
                  <a:schemeClr val="tx1"/>
                </a:solidFill>
                <a:latin typeface="Roboto" pitchFamily="2" charset="0"/>
                <a:ea typeface="Roboto" pitchFamily="2" charset="0"/>
                <a:cs typeface="Times New Roman" panose="02020603050405020304" pitchFamily="18" charset="0"/>
              </a:rPr>
              <a:t>Bekijk ons volledig </a:t>
            </a:r>
            <a:r>
              <a:rPr lang="nl-BE" sz="2400" u="none" baseline="0">
                <a:solidFill>
                  <a:schemeClr val="tx1"/>
                </a:solidFill>
                <a:latin typeface="Roboto" pitchFamily="2" charset="0"/>
                <a:ea typeface="Roboto" pitchFamily="2" charset="0"/>
                <a:cs typeface="Times New Roman" panose="02020603050405020304" pitchFamily="18" charset="0"/>
                <a:hlinkClick r:id="rId3"/>
              </a:rPr>
              <a:t>professionaliseringsaanbod</a:t>
            </a:r>
            <a:endParaRPr lang="nl-BE" sz="2400" u="none" baseline="0">
              <a:solidFill>
                <a:schemeClr val="tx1"/>
              </a:solidFill>
              <a:latin typeface="Roboto" pitchFamily="2" charset="0"/>
              <a:ea typeface="Roboto" pitchFamily="2" charset="0"/>
            </a:endParaRPr>
          </a:p>
        </p:txBody>
      </p:sp>
      <p:grpSp>
        <p:nvGrpSpPr>
          <p:cNvPr id="16" name="Groep 15">
            <a:extLst>
              <a:ext uri="{FF2B5EF4-FFF2-40B4-BE49-F238E27FC236}">
                <a16:creationId xmlns:a16="http://schemas.microsoft.com/office/drawing/2014/main" id="{9BE6699C-BE10-1E09-AC19-0C83C8CC070D}"/>
              </a:ext>
            </a:extLst>
          </p:cNvPr>
          <p:cNvGrpSpPr>
            <a:grpSpLocks/>
          </p:cNvGrpSpPr>
          <p:nvPr userDrawn="1"/>
        </p:nvGrpSpPr>
        <p:grpSpPr>
          <a:xfrm>
            <a:off x="0" y="0"/>
            <a:ext cx="12192000" cy="180000"/>
            <a:chOff x="0" y="0"/>
            <a:chExt cx="12192000" cy="360000"/>
          </a:xfrm>
        </p:grpSpPr>
        <p:sp>
          <p:nvSpPr>
            <p:cNvPr id="21" name="Rechthoek 20">
              <a:extLst>
                <a:ext uri="{FF2B5EF4-FFF2-40B4-BE49-F238E27FC236}">
                  <a16:creationId xmlns:a16="http://schemas.microsoft.com/office/drawing/2014/main" id="{C9A2AF9C-AE9D-578D-BE9F-C7247ECEA4B3}"/>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5" name="Rechthoek 24">
              <a:extLst>
                <a:ext uri="{FF2B5EF4-FFF2-40B4-BE49-F238E27FC236}">
                  <a16:creationId xmlns:a16="http://schemas.microsoft.com/office/drawing/2014/main" id="{5A706866-9203-A0AE-125D-E9F024BB2736}"/>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6" name="Rechthoek 25">
              <a:extLst>
                <a:ext uri="{FF2B5EF4-FFF2-40B4-BE49-F238E27FC236}">
                  <a16:creationId xmlns:a16="http://schemas.microsoft.com/office/drawing/2014/main" id="{1E20765F-85DA-8F98-775D-C4CB6EB17BCC}"/>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7" name="Rechthoek 26">
              <a:extLst>
                <a:ext uri="{FF2B5EF4-FFF2-40B4-BE49-F238E27FC236}">
                  <a16:creationId xmlns:a16="http://schemas.microsoft.com/office/drawing/2014/main" id="{CFCBAFD9-39D7-400C-49CE-7B886D87F854}"/>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50354191"/>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conen, nummering, logo’s">
    <p:spTree>
      <p:nvGrpSpPr>
        <p:cNvPr id="1" name=""/>
        <p:cNvGrpSpPr/>
        <p:nvPr/>
      </p:nvGrpSpPr>
      <p:grpSpPr>
        <a:xfrm>
          <a:off x="0" y="0"/>
          <a:ext cx="0" cy="0"/>
          <a:chOff x="0" y="0"/>
          <a:chExt cx="0" cy="0"/>
        </a:xfrm>
      </p:grpSpPr>
      <p:sp>
        <p:nvSpPr>
          <p:cNvPr id="2" name="Graphic 14">
            <a:extLst>
              <a:ext uri="{FF2B5EF4-FFF2-40B4-BE49-F238E27FC236}">
                <a16:creationId xmlns:a16="http://schemas.microsoft.com/office/drawing/2014/main" id="{49A1D5E0-350A-7DCB-FF91-D4C4F44857C0}"/>
              </a:ext>
            </a:extLst>
          </p:cNvPr>
          <p:cNvSpPr/>
          <p:nvPr userDrawn="1"/>
        </p:nvSpPr>
        <p:spPr>
          <a:xfrm>
            <a:off x="-7979" y="188719"/>
            <a:ext cx="3024180" cy="6669834"/>
          </a:xfrm>
          <a:custGeom>
            <a:avLst/>
            <a:gdLst>
              <a:gd name="connsiteX0" fmla="*/ 3008239 w 3024179"/>
              <a:gd name="connsiteY0" fmla="*/ 252537 h 6669834"/>
              <a:gd name="connsiteX1" fmla="*/ 2832726 w 3024179"/>
              <a:gd name="connsiteY1" fmla="*/ 0 h 6669834"/>
              <a:gd name="connsiteX2" fmla="*/ 25757 w 3024179"/>
              <a:gd name="connsiteY2" fmla="*/ 3557 h 6669834"/>
              <a:gd name="connsiteX3" fmla="*/ 23671 w 3024179"/>
              <a:gd name="connsiteY3" fmla="*/ 5642 h 6669834"/>
              <a:gd name="connsiteX4" fmla="*/ 0 w 3024179"/>
              <a:gd name="connsiteY4" fmla="*/ 6667749 h 6669834"/>
              <a:gd name="connsiteX5" fmla="*/ 2085 w 3024179"/>
              <a:gd name="connsiteY5" fmla="*/ 6669834 h 6669834"/>
              <a:gd name="connsiteX6" fmla="*/ 614354 w 3024179"/>
              <a:gd name="connsiteY6" fmla="*/ 6669834 h 6669834"/>
              <a:gd name="connsiteX7" fmla="*/ 616317 w 3024179"/>
              <a:gd name="connsiteY7" fmla="*/ 6668485 h 6669834"/>
              <a:gd name="connsiteX8" fmla="*/ 3008239 w 3024179"/>
              <a:gd name="connsiteY8" fmla="*/ 252537 h 6669834"/>
              <a:gd name="connsiteX0" fmla="*/ 3008239 w 3024180"/>
              <a:gd name="connsiteY0" fmla="*/ 252537 h 6669834"/>
              <a:gd name="connsiteX1" fmla="*/ 2832726 w 3024180"/>
              <a:gd name="connsiteY1" fmla="*/ 0 h 6669834"/>
              <a:gd name="connsiteX2" fmla="*/ 25757 w 3024180"/>
              <a:gd name="connsiteY2" fmla="*/ 3557 h 6669834"/>
              <a:gd name="connsiteX3" fmla="*/ 12474 w 3024180"/>
              <a:gd name="connsiteY3" fmla="*/ 5642 h 6669834"/>
              <a:gd name="connsiteX4" fmla="*/ 0 w 3024180"/>
              <a:gd name="connsiteY4" fmla="*/ 6667749 h 6669834"/>
              <a:gd name="connsiteX5" fmla="*/ 2085 w 3024180"/>
              <a:gd name="connsiteY5" fmla="*/ 6669834 h 6669834"/>
              <a:gd name="connsiteX6" fmla="*/ 614354 w 3024180"/>
              <a:gd name="connsiteY6" fmla="*/ 6669834 h 6669834"/>
              <a:gd name="connsiteX7" fmla="*/ 616317 w 3024180"/>
              <a:gd name="connsiteY7" fmla="*/ 6668485 h 6669834"/>
              <a:gd name="connsiteX8" fmla="*/ 3008239 w 3024180"/>
              <a:gd name="connsiteY8" fmla="*/ 252537 h 6669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180" h="6669834">
                <a:moveTo>
                  <a:pt x="3008239" y="252537"/>
                </a:moveTo>
                <a:cubicBezTo>
                  <a:pt x="3060120" y="113452"/>
                  <a:pt x="2981133" y="-245"/>
                  <a:pt x="2832726" y="0"/>
                </a:cubicBezTo>
                <a:lnTo>
                  <a:pt x="25757" y="3557"/>
                </a:lnTo>
                <a:cubicBezTo>
                  <a:pt x="24653" y="3557"/>
                  <a:pt x="12474" y="4538"/>
                  <a:pt x="12474" y="5642"/>
                </a:cubicBezTo>
                <a:cubicBezTo>
                  <a:pt x="4584" y="2226344"/>
                  <a:pt x="7890" y="4447047"/>
                  <a:pt x="0" y="6667749"/>
                </a:cubicBezTo>
                <a:cubicBezTo>
                  <a:pt x="0" y="6668853"/>
                  <a:pt x="981" y="6669834"/>
                  <a:pt x="2085" y="6669834"/>
                </a:cubicBezTo>
                <a:lnTo>
                  <a:pt x="614354" y="6669834"/>
                </a:lnTo>
                <a:cubicBezTo>
                  <a:pt x="615213" y="6669834"/>
                  <a:pt x="615949" y="6669344"/>
                  <a:pt x="616317" y="6668485"/>
                </a:cubicBezTo>
                <a:lnTo>
                  <a:pt x="3008239" y="252537"/>
                </a:lnTo>
                <a:close/>
              </a:path>
            </a:pathLst>
          </a:custGeom>
          <a:solidFill>
            <a:srgbClr val="E8ECF0">
              <a:alpha val="59000"/>
            </a:srgbClr>
          </a:solidFill>
          <a:ln w="0" cap="flat">
            <a:noFill/>
            <a:prstDash val="solid"/>
            <a:miter/>
          </a:ln>
        </p:spPr>
        <p:txBody>
          <a:bodyPr rtlCol="0" anchor="ctr"/>
          <a:lstStyle/>
          <a:p>
            <a:endParaRPr lang="nl-BE"/>
          </a:p>
        </p:txBody>
      </p:sp>
      <p:pic>
        <p:nvPicPr>
          <p:cNvPr id="9" name="Afbeelding 8" descr="Afbeelding met Graphics, Kleurrijkheid, cirkel, grafische vormgeving&#10;&#10;Automatisch gegenereerde beschrijving">
            <a:extLst>
              <a:ext uri="{FF2B5EF4-FFF2-40B4-BE49-F238E27FC236}">
                <a16:creationId xmlns:a16="http://schemas.microsoft.com/office/drawing/2014/main" id="{B28941FB-70EC-B0BF-11F4-BBD094D1478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a:stretch/>
        </p:blipFill>
        <p:spPr>
          <a:xfrm>
            <a:off x="9717665" y="5050317"/>
            <a:ext cx="2474335" cy="1807683"/>
          </a:xfrm>
          <a:prstGeom prst="rect">
            <a:avLst/>
          </a:prstGeom>
        </p:spPr>
      </p:pic>
      <p:grpSp>
        <p:nvGrpSpPr>
          <p:cNvPr id="6" name="Groep 5">
            <a:extLst>
              <a:ext uri="{FF2B5EF4-FFF2-40B4-BE49-F238E27FC236}">
                <a16:creationId xmlns:a16="http://schemas.microsoft.com/office/drawing/2014/main" id="{41D18FA3-1E48-470B-9A40-344F877040C0}"/>
              </a:ext>
            </a:extLst>
          </p:cNvPr>
          <p:cNvGrpSpPr>
            <a:grpSpLocks/>
          </p:cNvGrpSpPr>
          <p:nvPr userDrawn="1"/>
        </p:nvGrpSpPr>
        <p:grpSpPr>
          <a:xfrm>
            <a:off x="0" y="0"/>
            <a:ext cx="12192000" cy="180000"/>
            <a:chOff x="0" y="0"/>
            <a:chExt cx="12192000" cy="360000"/>
          </a:xfrm>
        </p:grpSpPr>
        <p:sp>
          <p:nvSpPr>
            <p:cNvPr id="8" name="Rechthoek 7">
              <a:extLst>
                <a:ext uri="{FF2B5EF4-FFF2-40B4-BE49-F238E27FC236}">
                  <a16:creationId xmlns:a16="http://schemas.microsoft.com/office/drawing/2014/main" id="{2F4CFE85-E0BF-3F9E-6805-D22F211D9A62}"/>
                </a:ext>
              </a:extLst>
            </p:cNvPr>
            <p:cNvSpPr>
              <a:spLocks/>
            </p:cNvSpPr>
            <p:nvPr userDrawn="1"/>
          </p:nvSpPr>
          <p:spPr>
            <a:xfrm>
              <a:off x="0" y="0"/>
              <a:ext cx="3045600" cy="360000"/>
            </a:xfrm>
            <a:prstGeom prst="rect">
              <a:avLst/>
            </a:prstGeom>
            <a:solidFill>
              <a:srgbClr val="AE2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0" name="Rechthoek 9">
              <a:extLst>
                <a:ext uri="{FF2B5EF4-FFF2-40B4-BE49-F238E27FC236}">
                  <a16:creationId xmlns:a16="http://schemas.microsoft.com/office/drawing/2014/main" id="{D0999A99-4530-217C-697B-5F01DE0EE18C}"/>
                </a:ext>
              </a:extLst>
            </p:cNvPr>
            <p:cNvSpPr>
              <a:spLocks/>
            </p:cNvSpPr>
            <p:nvPr userDrawn="1"/>
          </p:nvSpPr>
          <p:spPr>
            <a:xfrm>
              <a:off x="3042398" y="0"/>
              <a:ext cx="3052001" cy="360000"/>
            </a:xfrm>
            <a:prstGeom prst="rect">
              <a:avLst/>
            </a:prstGeom>
            <a:solidFill>
              <a:srgbClr val="4C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5" name="Rechthoek 14">
              <a:extLst>
                <a:ext uri="{FF2B5EF4-FFF2-40B4-BE49-F238E27FC236}">
                  <a16:creationId xmlns:a16="http://schemas.microsoft.com/office/drawing/2014/main" id="{11A6464B-894F-80A5-E730-51CEF58A87B7}"/>
                </a:ext>
              </a:extLst>
            </p:cNvPr>
            <p:cNvSpPr>
              <a:spLocks/>
            </p:cNvSpPr>
            <p:nvPr userDrawn="1"/>
          </p:nvSpPr>
          <p:spPr>
            <a:xfrm>
              <a:off x="6094399" y="0"/>
              <a:ext cx="3052001" cy="360000"/>
            </a:xfrm>
            <a:prstGeom prst="rect">
              <a:avLst/>
            </a:prstGeom>
            <a:solidFill>
              <a:srgbClr val="A8AF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16" name="Rechthoek 15">
              <a:extLst>
                <a:ext uri="{FF2B5EF4-FFF2-40B4-BE49-F238E27FC236}">
                  <a16:creationId xmlns:a16="http://schemas.microsoft.com/office/drawing/2014/main" id="{014DF0BC-515B-02D6-8E05-FADE3A686F7D}"/>
                </a:ext>
              </a:extLst>
            </p:cNvPr>
            <p:cNvSpPr>
              <a:spLocks/>
            </p:cNvSpPr>
            <p:nvPr userDrawn="1"/>
          </p:nvSpPr>
          <p:spPr>
            <a:xfrm>
              <a:off x="9146400" y="0"/>
              <a:ext cx="3045600" cy="360000"/>
            </a:xfrm>
            <a:prstGeom prst="rect">
              <a:avLst/>
            </a:prstGeom>
            <a:solidFill>
              <a:srgbClr val="EC7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grpSp>
      <p:sp>
        <p:nvSpPr>
          <p:cNvPr id="3" name="Tekstvak 2">
            <a:extLst>
              <a:ext uri="{FF2B5EF4-FFF2-40B4-BE49-F238E27FC236}">
                <a16:creationId xmlns:a16="http://schemas.microsoft.com/office/drawing/2014/main" id="{3C01FD5A-6BD9-B664-0286-CF50BDF1FEB0}"/>
              </a:ext>
            </a:extLst>
          </p:cNvPr>
          <p:cNvSpPr txBox="1"/>
          <p:nvPr userDrawn="1"/>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245064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28/05/2026</a:t>
            </a:fld>
            <a:endParaRPr lang="nl-BE">
              <a:solidFill>
                <a:prstClr val="black">
                  <a:tint val="75000"/>
                </a:prstClr>
              </a:solidFill>
            </a:endParaRPr>
          </a:p>
        </p:txBody>
      </p:sp>
    </p:spTree>
    <p:extLst>
      <p:ext uri="{BB962C8B-B14F-4D97-AF65-F5344CB8AC3E}">
        <p14:creationId xmlns:p14="http://schemas.microsoft.com/office/powerpoint/2010/main" val="3588806600"/>
      </p:ext>
    </p:extLst>
  </p:cSld>
  <p:clrMap bg1="lt1" tx1="dk1" bg2="lt2" tx2="dk2" accent1="accent1" accent2="accent2" accent3="accent3" accent4="accent4" accent5="accent5" accent6="accent6" hlink="hlink" folHlink="folHlink"/>
  <p:sldLayoutIdLst>
    <p:sldLayoutId id="2147483775" r:id="rId1"/>
    <p:sldLayoutId id="2147483834" r:id="rId2"/>
    <p:sldLayoutId id="2147483779" r:id="rId3"/>
    <p:sldLayoutId id="2147483776" r:id="rId4"/>
    <p:sldLayoutId id="2147483832" r:id="rId5"/>
    <p:sldLayoutId id="2147483833" r:id="rId6"/>
    <p:sldLayoutId id="2147483837" r:id="rId7"/>
    <p:sldLayoutId id="2147483836" r:id="rId8"/>
    <p:sldLayoutId id="2147483825" r:id="rId9"/>
    <p:sldLayoutId id="2147483808" r:id="rId10"/>
    <p:sldLayoutId id="2147483831" r:id="rId11"/>
    <p:sldLayoutId id="2147483835" r:id="rId12"/>
    <p:sldLayoutId id="2147483801" r:id="rId13"/>
    <p:sldLayoutId id="2147483802" r:id="rId14"/>
    <p:sldLayoutId id="2147483803" r:id="rId15"/>
    <p:sldLayoutId id="2147483804" r:id="rId16"/>
    <p:sldLayoutId id="2147483822" r:id="rId17"/>
    <p:sldLayoutId id="2147483840" r:id="rId18"/>
    <p:sldLayoutId id="2147483806" r:id="rId19"/>
    <p:sldLayoutId id="2147483827" r:id="rId20"/>
    <p:sldLayoutId id="2147483828" r:id="rId21"/>
    <p:sldLayoutId id="2147483838" r:id="rId22"/>
    <p:sldLayoutId id="2147483839" r:id="rId23"/>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E75889-BBC1-419D-8956-31DAFBFE7697}" type="datetime1">
              <a:rPr lang="nl-BE" smtClean="0">
                <a:solidFill>
                  <a:prstClr val="black">
                    <a:tint val="75000"/>
                  </a:prstClr>
                </a:solidFill>
              </a:rPr>
              <a:pPr/>
              <a:t>28/05/2026</a:t>
            </a:fld>
            <a:endParaRPr lang="nl-BE">
              <a:solidFill>
                <a:prstClr val="black">
                  <a:tint val="75000"/>
                </a:prstClr>
              </a:solidFill>
            </a:endParaRPr>
          </a:p>
        </p:txBody>
      </p:sp>
    </p:spTree>
    <p:extLst>
      <p:ext uri="{BB962C8B-B14F-4D97-AF65-F5344CB8AC3E}">
        <p14:creationId xmlns:p14="http://schemas.microsoft.com/office/powerpoint/2010/main" val="485624124"/>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Lst>
  <p:hf hdr="0" ftr="0" dt="0"/>
  <p:txStyles>
    <p:titleStyle>
      <a:lvl1pPr algn="l" defTabSz="685783" rtl="0" eaLnBrk="1" latinLnBrk="0" hangingPunct="1">
        <a:spcBef>
          <a:spcPct val="0"/>
        </a:spcBef>
        <a:buNone/>
        <a:defRPr kumimoji="0" lang="nl-BE" sz="2400" b="0" kern="1200" cap="none" baseline="0" dirty="0" smtClean="0">
          <a:solidFill>
            <a:schemeClr val="tx1"/>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557199" indent="-214308" algn="l" defTabSz="685783" rtl="0" eaLnBrk="1" latinLnBrk="0" hangingPunct="1">
        <a:spcBef>
          <a:spcPct val="20000"/>
        </a:spcBef>
        <a:buClr>
          <a:srgbClr val="BF18B3"/>
        </a:buClr>
        <a:buFont typeface="Wingdings" panose="05000000000000000000" pitchFamily="2" charset="2"/>
        <a:buChar char="§"/>
        <a:defRPr sz="2100" kern="1200">
          <a:solidFill>
            <a:srgbClr val="B22A89"/>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annekebollebakker.nl/Schilderije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emf"/><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ndertitel 6">
            <a:extLst>
              <a:ext uri="{FF2B5EF4-FFF2-40B4-BE49-F238E27FC236}">
                <a16:creationId xmlns:a16="http://schemas.microsoft.com/office/drawing/2014/main" id="{78387532-7CEC-1810-9E09-8DE9D371DB72}"/>
              </a:ext>
            </a:extLst>
          </p:cNvPr>
          <p:cNvSpPr>
            <a:spLocks noGrp="1"/>
          </p:cNvSpPr>
          <p:nvPr>
            <p:ph type="subTitle" idx="1"/>
          </p:nvPr>
        </p:nvSpPr>
        <p:spPr>
          <a:xfrm>
            <a:off x="1852205" y="4022124"/>
            <a:ext cx="8487590" cy="1206630"/>
          </a:xfrm>
        </p:spPr>
        <p:txBody>
          <a:bodyPr>
            <a:normAutofit/>
          </a:bodyPr>
          <a:lstStyle/>
          <a:p>
            <a:r>
              <a:rPr lang="nl-NL"/>
              <a:t>Covers  </a:t>
            </a:r>
          </a:p>
          <a:p>
            <a:r>
              <a:rPr lang="nl-NL">
                <a:hlinkClick r:id="rId2">
                  <a:extLst>
                    <a:ext uri="{A12FA001-AC4F-418D-AE19-62706E023703}">
                      <ahyp:hlinkClr xmlns:ahyp="http://schemas.microsoft.com/office/drawing/2018/hyperlinkcolor" val="tx"/>
                    </a:ext>
                  </a:extLst>
                </a:hlinkClick>
              </a:rPr>
              <a:t>https://www.annekebollebakker.nl/Schilderijen/</a:t>
            </a:r>
            <a:endParaRPr lang="nl-BE"/>
          </a:p>
        </p:txBody>
      </p:sp>
      <p:sp>
        <p:nvSpPr>
          <p:cNvPr id="6" name="Titel 5">
            <a:extLst>
              <a:ext uri="{FF2B5EF4-FFF2-40B4-BE49-F238E27FC236}">
                <a16:creationId xmlns:a16="http://schemas.microsoft.com/office/drawing/2014/main" id="{1435E2D8-25CE-4D95-42F7-2B3BEDF74385}"/>
              </a:ext>
            </a:extLst>
          </p:cNvPr>
          <p:cNvSpPr>
            <a:spLocks noGrp="1"/>
          </p:cNvSpPr>
          <p:nvPr>
            <p:ph type="title"/>
          </p:nvPr>
        </p:nvSpPr>
        <p:spPr/>
        <p:txBody>
          <a:bodyPr/>
          <a:lstStyle/>
          <a:p>
            <a:r>
              <a:rPr lang="nl-NL"/>
              <a:t>Leeftocht 2026-2027</a:t>
            </a:r>
            <a:endParaRPr lang="nl-BE"/>
          </a:p>
        </p:txBody>
      </p:sp>
    </p:spTree>
    <p:extLst>
      <p:ext uri="{BB962C8B-B14F-4D97-AF65-F5344CB8AC3E}">
        <p14:creationId xmlns:p14="http://schemas.microsoft.com/office/powerpoint/2010/main" val="3259767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B05ED8E0-5934-4E0E-9C8C-5571F4C8DD3E}"/>
              </a:ext>
            </a:extLst>
          </p:cNvPr>
          <p:cNvPicPr>
            <a:picLocks noChangeAspect="1"/>
          </p:cNvPicPr>
          <p:nvPr/>
        </p:nvPicPr>
        <p:blipFill>
          <a:blip r:embed="rId2"/>
          <a:stretch>
            <a:fillRect/>
          </a:stretch>
        </p:blipFill>
        <p:spPr>
          <a:xfrm>
            <a:off x="5462016" y="272715"/>
            <a:ext cx="4708476" cy="6585285"/>
          </a:xfrm>
          <a:prstGeom prst="rect">
            <a:avLst/>
          </a:prstGeom>
          <a:noFill/>
        </p:spPr>
      </p:pic>
      <p:sp>
        <p:nvSpPr>
          <p:cNvPr id="14" name="Text Placeholder 2">
            <a:extLst>
              <a:ext uri="{FF2B5EF4-FFF2-40B4-BE49-F238E27FC236}">
                <a16:creationId xmlns:a16="http://schemas.microsoft.com/office/drawing/2014/main" id="{E33CD941-E9BA-F8A5-3C79-BE03480E3FDD}"/>
              </a:ext>
            </a:extLst>
          </p:cNvPr>
          <p:cNvSpPr>
            <a:spLocks noGrp="1"/>
          </p:cNvSpPr>
          <p:nvPr>
            <p:ph type="body" sz="quarter" idx="11"/>
          </p:nvPr>
        </p:nvSpPr>
        <p:spPr>
          <a:xfrm>
            <a:off x="603250" y="742738"/>
            <a:ext cx="5056188" cy="5372312"/>
          </a:xfrm>
        </p:spPr>
        <p: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pPr marL="0" indent="0">
              <a:buNone/>
            </a:pPr>
            <a:r>
              <a:rPr lang="en-US" sz="3600">
                <a:solidFill>
                  <a:srgbClr val="FF0000"/>
                </a:solidFill>
              </a:rPr>
              <a:t>De </a:t>
            </a:r>
            <a:r>
              <a:rPr lang="en-US" sz="3600" err="1">
                <a:solidFill>
                  <a:srgbClr val="FF0000"/>
                </a:solidFill>
              </a:rPr>
              <a:t>jaaraffiche</a:t>
            </a:r>
            <a:endParaRPr lang="en-US" sz="3600">
              <a:solidFill>
                <a:srgbClr val="FF0000"/>
              </a:solidFill>
            </a:endParaRPr>
          </a:p>
        </p:txBody>
      </p:sp>
    </p:spTree>
    <p:extLst>
      <p:ext uri="{BB962C8B-B14F-4D97-AF65-F5344CB8AC3E}">
        <p14:creationId xmlns:p14="http://schemas.microsoft.com/office/powerpoint/2010/main" val="821007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63148D1E-92A0-39ED-92A9-2B61F0F068C6}"/>
              </a:ext>
            </a:extLst>
          </p:cNvPr>
          <p:cNvPicPr>
            <a:picLocks noGrp="1" noChangeAspect="1"/>
          </p:cNvPicPr>
          <p:nvPr>
            <p:ph idx="10"/>
          </p:nvPr>
        </p:nvPicPr>
        <p:blipFill>
          <a:blip r:embed="rId2"/>
          <a:stretch>
            <a:fillRect/>
          </a:stretch>
        </p:blipFill>
        <p:spPr>
          <a:xfrm>
            <a:off x="257978" y="438150"/>
            <a:ext cx="3792070" cy="5372100"/>
          </a:xfrm>
        </p:spPr>
      </p:pic>
      <p:pic>
        <p:nvPicPr>
          <p:cNvPr id="7" name="Afbeelding 6">
            <a:extLst>
              <a:ext uri="{FF2B5EF4-FFF2-40B4-BE49-F238E27FC236}">
                <a16:creationId xmlns:a16="http://schemas.microsoft.com/office/drawing/2014/main" id="{88CB08FC-A9E0-18EB-A8CC-C1ADFDB2799E}"/>
              </a:ext>
            </a:extLst>
          </p:cNvPr>
          <p:cNvPicPr>
            <a:picLocks noChangeAspect="1"/>
          </p:cNvPicPr>
          <p:nvPr/>
        </p:nvPicPr>
        <p:blipFill>
          <a:blip r:embed="rId3"/>
          <a:stretch>
            <a:fillRect/>
          </a:stretch>
        </p:blipFill>
        <p:spPr>
          <a:xfrm>
            <a:off x="4151985" y="742738"/>
            <a:ext cx="3888030" cy="5498405"/>
          </a:xfrm>
          <a:prstGeom prst="rect">
            <a:avLst/>
          </a:prstGeom>
        </p:spPr>
      </p:pic>
      <p:pic>
        <p:nvPicPr>
          <p:cNvPr id="8" name="Afbeelding 7">
            <a:extLst>
              <a:ext uri="{FF2B5EF4-FFF2-40B4-BE49-F238E27FC236}">
                <a16:creationId xmlns:a16="http://schemas.microsoft.com/office/drawing/2014/main" id="{810C52C7-FD63-9205-B3C2-9FB638C0F7AF}"/>
              </a:ext>
            </a:extLst>
          </p:cNvPr>
          <p:cNvPicPr>
            <a:picLocks noChangeAspect="1"/>
          </p:cNvPicPr>
          <p:nvPr/>
        </p:nvPicPr>
        <p:blipFill>
          <a:blip r:embed="rId4"/>
          <a:stretch>
            <a:fillRect/>
          </a:stretch>
        </p:blipFill>
        <p:spPr>
          <a:xfrm>
            <a:off x="8141952" y="1067669"/>
            <a:ext cx="3888030" cy="5507301"/>
          </a:xfrm>
          <a:prstGeom prst="rect">
            <a:avLst/>
          </a:prstGeom>
        </p:spPr>
      </p:pic>
      <p:sp>
        <p:nvSpPr>
          <p:cNvPr id="6" name="Tijdelijke aanduiding voor tekst 5">
            <a:extLst>
              <a:ext uri="{FF2B5EF4-FFF2-40B4-BE49-F238E27FC236}">
                <a16:creationId xmlns:a16="http://schemas.microsoft.com/office/drawing/2014/main" id="{860AF7CA-A817-D003-77F8-67674839FDF5}"/>
              </a:ext>
            </a:extLst>
          </p:cNvPr>
          <p:cNvSpPr>
            <a:spLocks noGrp="1"/>
          </p:cNvSpPr>
          <p:nvPr>
            <p:ph type="body" sz="quarter" idx="11"/>
          </p:nvPr>
        </p:nvSpPr>
        <p:spPr>
          <a:xfrm>
            <a:off x="5421993" y="742738"/>
            <a:ext cx="5056188" cy="5372312"/>
          </a:xfrm>
        </p:spPr>
        <p:txBody>
          <a:bodyPr/>
          <a:lstStyle/>
          <a:p>
            <a:pPr marL="0" indent="0">
              <a:buNone/>
            </a:pPr>
            <a:endParaRPr lang="nl-NL"/>
          </a:p>
          <a:p>
            <a:pPr marL="0" indent="0">
              <a:buNone/>
            </a:pPr>
            <a:endParaRPr lang="nl-NL"/>
          </a:p>
        </p:txBody>
      </p:sp>
    </p:spTree>
    <p:extLst>
      <p:ext uri="{BB962C8B-B14F-4D97-AF65-F5344CB8AC3E}">
        <p14:creationId xmlns:p14="http://schemas.microsoft.com/office/powerpoint/2010/main" val="1768937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8F9CAA7-4574-3B90-D752-4BE888FBA010}"/>
              </a:ext>
            </a:extLst>
          </p:cNvPr>
          <p:cNvSpPr>
            <a:spLocks noGrp="1"/>
          </p:cNvSpPr>
          <p:nvPr>
            <p:ph type="body" sz="quarter" idx="10"/>
          </p:nvPr>
        </p:nvSpPr>
        <p:spPr>
          <a:xfrm>
            <a:off x="319177" y="1121557"/>
            <a:ext cx="6364256" cy="5021262"/>
          </a:xfrm>
        </p:spPr>
        <p:txBody>
          <a:bodyPr>
            <a:normAutofit lnSpcReduction="10000"/>
          </a:bodyPr>
          <a:lstStyle/>
          <a:p>
            <a:pPr marL="342891" lvl="1" indent="0">
              <a:buNone/>
            </a:pPr>
            <a:endParaRPr lang="nl-NL"/>
          </a:p>
          <a:p>
            <a:pPr marL="342891" lvl="1" indent="0">
              <a:buNone/>
            </a:pPr>
            <a:endParaRPr lang="nl-NL"/>
          </a:p>
          <a:p>
            <a:pPr marL="342891" lvl="1" indent="0">
              <a:buNone/>
            </a:pPr>
            <a:r>
              <a:rPr lang="nl-NL"/>
              <a:t>GELOOF – HOOP – LIEFDE</a:t>
            </a:r>
          </a:p>
          <a:p>
            <a:pPr marL="342891" lvl="1" indent="0">
              <a:buNone/>
            </a:pPr>
            <a:endParaRPr lang="nl-NL"/>
          </a:p>
          <a:p>
            <a:pPr marL="342891" lvl="1" indent="0">
              <a:buNone/>
            </a:pPr>
            <a:r>
              <a:rPr lang="nl-NL"/>
              <a:t>De liefde is de grootste …</a:t>
            </a:r>
          </a:p>
          <a:p>
            <a:pPr marL="342891" lvl="1" indent="0">
              <a:buNone/>
            </a:pPr>
            <a:endParaRPr lang="nl-NL"/>
          </a:p>
          <a:p>
            <a:pPr marL="342891" lvl="1" indent="0">
              <a:buNone/>
            </a:pPr>
            <a:endParaRPr lang="nl-NL"/>
          </a:p>
          <a:p>
            <a:pPr marL="342891" lvl="1" indent="0">
              <a:buNone/>
            </a:pPr>
            <a:endParaRPr lang="nl-NL"/>
          </a:p>
          <a:p>
            <a:pPr marL="342891" lvl="1" indent="0">
              <a:buNone/>
            </a:pPr>
            <a:r>
              <a:rPr lang="nl-NL"/>
              <a:t>Wanneer hebben wij U ziek of in de gevangenis gezien en zijn tot u gekomen? En de Koning zal hun antwoorden en zeggen: Voorwaar, Ik zeg u, wat gij aan één van deze mijn minste broeders hebt gedaan, hebt gij het Mij gedaan. (Mt 25,35-40)</a:t>
            </a:r>
          </a:p>
          <a:p>
            <a:endParaRPr lang="nl-BE"/>
          </a:p>
        </p:txBody>
      </p:sp>
      <p:sp>
        <p:nvSpPr>
          <p:cNvPr id="3" name="Titel 2">
            <a:extLst>
              <a:ext uri="{FF2B5EF4-FFF2-40B4-BE49-F238E27FC236}">
                <a16:creationId xmlns:a16="http://schemas.microsoft.com/office/drawing/2014/main" id="{30E5D5F8-F618-50CE-2817-BAF50E7E7373}"/>
              </a:ext>
            </a:extLst>
          </p:cNvPr>
          <p:cNvSpPr>
            <a:spLocks noGrp="1"/>
          </p:cNvSpPr>
          <p:nvPr>
            <p:ph type="title"/>
          </p:nvPr>
        </p:nvSpPr>
        <p:spPr/>
        <p:txBody>
          <a:bodyPr/>
          <a:lstStyle/>
          <a:p>
            <a:r>
              <a:rPr lang="nl-NL"/>
              <a:t>Startnummer </a:t>
            </a:r>
            <a:endParaRPr lang="nl-BE"/>
          </a:p>
        </p:txBody>
      </p:sp>
      <p:pic>
        <p:nvPicPr>
          <p:cNvPr id="1026" name="Picture 2" descr="Barmhartigheid">
            <a:extLst>
              <a:ext uri="{FF2B5EF4-FFF2-40B4-BE49-F238E27FC236}">
                <a16:creationId xmlns:a16="http://schemas.microsoft.com/office/drawing/2014/main" id="{B51D0F4C-DEB2-4152-9DD8-2489B5898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3462" y="1622424"/>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561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9CAE531-F184-9DA1-F3C6-456095C00CA7}"/>
              </a:ext>
            </a:extLst>
          </p:cNvPr>
          <p:cNvSpPr>
            <a:spLocks noGrp="1"/>
          </p:cNvSpPr>
          <p:nvPr>
            <p:ph type="body" sz="quarter" idx="10"/>
          </p:nvPr>
        </p:nvSpPr>
        <p:spPr/>
        <p:txBody>
          <a:bodyPr/>
          <a:lstStyle/>
          <a:p>
            <a:r>
              <a:rPr lang="nl-NL"/>
              <a:t>Barmhartig zijn zij die zich ontfermen over hun medemens, die in woord en daad hulp en ondersteuning bieden. Dit te midden van het dagelijkse leven. Er zijn 7 werken van barmhartigheid: de </a:t>
            </a:r>
            <a:r>
              <a:rPr lang="nl-NL" err="1"/>
              <a:t>dorstigen</a:t>
            </a:r>
            <a:r>
              <a:rPr lang="nl-NL"/>
              <a:t> drinken geven, de </a:t>
            </a:r>
            <a:r>
              <a:rPr lang="nl-NL" err="1"/>
              <a:t>hongerigen</a:t>
            </a:r>
            <a:r>
              <a:rPr lang="nl-NL"/>
              <a:t> voeden, de naakten kleden, de vreemdelingen herbergen, de zieken verzorgen, de gevangenen bezoeken en de doden begraven.</a:t>
            </a:r>
          </a:p>
          <a:p>
            <a:endParaRPr lang="nl-NL"/>
          </a:p>
          <a:p>
            <a:r>
              <a:rPr lang="nl-NL"/>
              <a:t>In de jaargang van Leeftocht voegen we er drie aan toe: de vrede zoeken, zorg dragen voor de schepping en de hoop levend houden</a:t>
            </a:r>
          </a:p>
          <a:p>
            <a:endParaRPr lang="nl-NL"/>
          </a:p>
        </p:txBody>
      </p:sp>
      <p:sp>
        <p:nvSpPr>
          <p:cNvPr id="3" name="Titel 2">
            <a:extLst>
              <a:ext uri="{FF2B5EF4-FFF2-40B4-BE49-F238E27FC236}">
                <a16:creationId xmlns:a16="http://schemas.microsoft.com/office/drawing/2014/main" id="{3076324A-1CAE-6A57-0997-67A84BB35FDC}"/>
              </a:ext>
            </a:extLst>
          </p:cNvPr>
          <p:cNvSpPr>
            <a:spLocks noGrp="1"/>
          </p:cNvSpPr>
          <p:nvPr>
            <p:ph type="title"/>
          </p:nvPr>
        </p:nvSpPr>
        <p:spPr/>
        <p:txBody>
          <a:bodyPr/>
          <a:lstStyle/>
          <a:p>
            <a:r>
              <a:rPr lang="nl-NL"/>
              <a:t>Barmhartigheid</a:t>
            </a:r>
          </a:p>
        </p:txBody>
      </p:sp>
    </p:spTree>
    <p:extLst>
      <p:ext uri="{BB962C8B-B14F-4D97-AF65-F5344CB8AC3E}">
        <p14:creationId xmlns:p14="http://schemas.microsoft.com/office/powerpoint/2010/main" val="4075213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A9012-9573-B6DF-65E5-4083ED30A273}"/>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52D3479E-B281-B552-820A-249D9966A135}"/>
              </a:ext>
            </a:extLst>
          </p:cNvPr>
          <p:cNvSpPr>
            <a:spLocks noGrp="1"/>
          </p:cNvSpPr>
          <p:nvPr>
            <p:ph type="body" sz="quarter" idx="10"/>
          </p:nvPr>
        </p:nvSpPr>
        <p:spPr>
          <a:xfrm>
            <a:off x="319177" y="1121557"/>
            <a:ext cx="6364256" cy="5021262"/>
          </a:xfrm>
        </p:spPr>
        <p:txBody>
          <a:bodyPr>
            <a:normAutofit lnSpcReduction="10000"/>
          </a:bodyPr>
          <a:lstStyle/>
          <a:p>
            <a:pPr lvl="1"/>
            <a:r>
              <a:rPr lang="nl-NL"/>
              <a:t>Psalm 42,2: </a:t>
            </a:r>
            <a:r>
              <a:rPr lang="nl-BE"/>
              <a:t>‘zoals een hert dorst naar stromend water, zo smacht mijn ziel naar u mijn God’ </a:t>
            </a:r>
            <a:endParaRPr lang="nl-NL"/>
          </a:p>
          <a:p>
            <a:pPr lvl="1"/>
            <a:endParaRPr lang="nl-NL"/>
          </a:p>
          <a:p>
            <a:pPr lvl="1"/>
            <a:endParaRPr lang="nl-NL"/>
          </a:p>
          <a:p>
            <a:pPr lvl="1"/>
            <a:endParaRPr lang="nl-NL"/>
          </a:p>
          <a:p>
            <a:pPr marL="342891" lvl="1" indent="0">
              <a:buNone/>
            </a:pPr>
            <a:endParaRPr lang="nl-NL"/>
          </a:p>
          <a:p>
            <a:pPr marL="342891" lvl="1" indent="0">
              <a:buNone/>
            </a:pPr>
            <a:endParaRPr lang="nl-NL"/>
          </a:p>
          <a:p>
            <a:pPr lvl="1"/>
            <a:r>
              <a:rPr lang="nl-NL"/>
              <a:t>De </a:t>
            </a:r>
            <a:r>
              <a:rPr lang="nl-NL" err="1"/>
              <a:t>Samaritaanse</a:t>
            </a:r>
            <a:r>
              <a:rPr lang="nl-NL"/>
              <a:t> vrouw bij de put. (Joh 4)</a:t>
            </a:r>
          </a:p>
          <a:p>
            <a:pPr lvl="1"/>
            <a:r>
              <a:rPr lang="nl-NL"/>
              <a:t>Ik heb de bron van levend water uitgebeeld en een vrouw die hiervan neemt door haar kruik te vullen.</a:t>
            </a:r>
          </a:p>
          <a:p>
            <a:pPr lvl="1"/>
            <a:r>
              <a:rPr lang="nl-NL"/>
              <a:t>Het water komt uit een zuivere (wit) en goddelijke (goud) bron en brengt nieuw leven (groen).</a:t>
            </a:r>
          </a:p>
          <a:p>
            <a:endParaRPr lang="nl-BE"/>
          </a:p>
        </p:txBody>
      </p:sp>
      <p:sp>
        <p:nvSpPr>
          <p:cNvPr id="3" name="Titel 2">
            <a:extLst>
              <a:ext uri="{FF2B5EF4-FFF2-40B4-BE49-F238E27FC236}">
                <a16:creationId xmlns:a16="http://schemas.microsoft.com/office/drawing/2014/main" id="{C48AC2FE-9EE9-833F-D0E3-9033010943FD}"/>
              </a:ext>
            </a:extLst>
          </p:cNvPr>
          <p:cNvSpPr>
            <a:spLocks noGrp="1"/>
          </p:cNvSpPr>
          <p:nvPr>
            <p:ph type="title"/>
          </p:nvPr>
        </p:nvSpPr>
        <p:spPr/>
        <p:txBody>
          <a:bodyPr/>
          <a:lstStyle/>
          <a:p>
            <a:r>
              <a:rPr lang="nl-NL"/>
              <a:t>September (</a:t>
            </a:r>
            <a:r>
              <a:rPr lang="nl-NL" err="1"/>
              <a:t>dorstigen</a:t>
            </a:r>
            <a:r>
              <a:rPr lang="nl-NL"/>
              <a:t> laven)</a:t>
            </a:r>
            <a:endParaRPr lang="nl-BE"/>
          </a:p>
        </p:txBody>
      </p:sp>
      <p:pic>
        <p:nvPicPr>
          <p:cNvPr id="2050" name="Picture 2" descr="Levend water">
            <a:extLst>
              <a:ext uri="{FF2B5EF4-FFF2-40B4-BE49-F238E27FC236}">
                <a16:creationId xmlns:a16="http://schemas.microsoft.com/office/drawing/2014/main" id="{BA2EB3D1-621E-AF86-3AB2-E82F33DE0C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0323" y="1121557"/>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56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841D-D71D-9BCD-47B3-A89002C5D165}"/>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94DEFA3-A666-D64A-BCC4-0A2649046EDE}"/>
              </a:ext>
            </a:extLst>
          </p:cNvPr>
          <p:cNvSpPr>
            <a:spLocks noGrp="1"/>
          </p:cNvSpPr>
          <p:nvPr>
            <p:ph type="body" sz="quarter" idx="10"/>
          </p:nvPr>
        </p:nvSpPr>
        <p:spPr>
          <a:xfrm>
            <a:off x="319177" y="1121557"/>
            <a:ext cx="6364256" cy="5021262"/>
          </a:xfrm>
        </p:spPr>
        <p:txBody>
          <a:bodyPr>
            <a:normAutofit lnSpcReduction="10000"/>
          </a:bodyPr>
          <a:lstStyle/>
          <a:p>
            <a:pPr lvl="1"/>
            <a:r>
              <a:rPr lang="nl-BE" i="1"/>
              <a:t>Ga aan Johannes zeggen wat ge hoort en ziet: blinden zien en lammen lopen, melaatsen genezen en doven horen, doden staan op en aan de armen wordt de Blijde Boodschap verkondigd’ </a:t>
            </a:r>
            <a:r>
              <a:rPr lang="nl-BE"/>
              <a:t>(Mt 11,3-5). </a:t>
            </a:r>
          </a:p>
          <a:p>
            <a:pPr lvl="1"/>
            <a:endParaRPr lang="nl-BE"/>
          </a:p>
          <a:p>
            <a:pPr lvl="1"/>
            <a:endParaRPr lang="nl-BE"/>
          </a:p>
          <a:p>
            <a:pPr lvl="1"/>
            <a:endParaRPr lang="nl-NL"/>
          </a:p>
          <a:p>
            <a:pPr lvl="1"/>
            <a:endParaRPr lang="nl-NL"/>
          </a:p>
          <a:p>
            <a:pPr lvl="1"/>
            <a:r>
              <a:rPr lang="nl-NL"/>
              <a:t>Dit schilderij is ontstaan omdat ik blij ben met de mensen om mij heen. Ik geniet van vrienden/vriendinnen, een gesprek, een ontmoeting. Het is zo mooi om te luisteren naar elkaar, ook met je hart. Ik wilde dit graag vorm geven en schilderen.</a:t>
            </a:r>
            <a:endParaRPr lang="nl-BE"/>
          </a:p>
        </p:txBody>
      </p:sp>
      <p:sp>
        <p:nvSpPr>
          <p:cNvPr id="3" name="Titel 2">
            <a:extLst>
              <a:ext uri="{FF2B5EF4-FFF2-40B4-BE49-F238E27FC236}">
                <a16:creationId xmlns:a16="http://schemas.microsoft.com/office/drawing/2014/main" id="{4780E8DB-30CD-9814-5DB7-D70434AE96C5}"/>
              </a:ext>
            </a:extLst>
          </p:cNvPr>
          <p:cNvSpPr>
            <a:spLocks noGrp="1"/>
          </p:cNvSpPr>
          <p:nvPr>
            <p:ph type="title"/>
          </p:nvPr>
        </p:nvSpPr>
        <p:spPr/>
        <p:txBody>
          <a:bodyPr/>
          <a:lstStyle/>
          <a:p>
            <a:r>
              <a:rPr lang="nl-NL"/>
              <a:t>Oktober (zieken verzorgen)</a:t>
            </a:r>
            <a:endParaRPr lang="nl-BE"/>
          </a:p>
        </p:txBody>
      </p:sp>
      <p:pic>
        <p:nvPicPr>
          <p:cNvPr id="5122" name="Picture 2" descr="Vriendschap">
            <a:extLst>
              <a:ext uri="{FF2B5EF4-FFF2-40B4-BE49-F238E27FC236}">
                <a16:creationId xmlns:a16="http://schemas.microsoft.com/office/drawing/2014/main" id="{D837DD90-01F0-D350-294C-04700A0E07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3433" y="1250938"/>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108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8C226-5390-17F0-4167-6FE7AD4C6C3F}"/>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CC03A781-5E17-84C1-3936-43FF1DD91A8F}"/>
              </a:ext>
            </a:extLst>
          </p:cNvPr>
          <p:cNvSpPr>
            <a:spLocks noGrp="1"/>
          </p:cNvSpPr>
          <p:nvPr>
            <p:ph type="body" sz="quarter" idx="10"/>
          </p:nvPr>
        </p:nvSpPr>
        <p:spPr>
          <a:xfrm>
            <a:off x="319177" y="1121557"/>
            <a:ext cx="6364256" cy="5021262"/>
          </a:xfrm>
        </p:spPr>
        <p:txBody>
          <a:bodyPr>
            <a:normAutofit/>
          </a:bodyPr>
          <a:lstStyle/>
          <a:p>
            <a:pPr lvl="1"/>
            <a:r>
              <a:rPr lang="nl-BE"/>
              <a:t>Wanneer Tobit, tijdens de Babylonische gevangenschap, de lijken van zijn volksgenoten langs de weg zag liggen, nam hij ze op, verborg ze in zijn woning, om ze ’s nachts heimelijk te begraven (Tob 1,16-20). </a:t>
            </a:r>
          </a:p>
          <a:p>
            <a:pPr lvl="1"/>
            <a:endParaRPr lang="nl-BE"/>
          </a:p>
          <a:p>
            <a:pPr lvl="1"/>
            <a:endParaRPr lang="nl-BE"/>
          </a:p>
        </p:txBody>
      </p:sp>
      <p:sp>
        <p:nvSpPr>
          <p:cNvPr id="3" name="Titel 2">
            <a:extLst>
              <a:ext uri="{FF2B5EF4-FFF2-40B4-BE49-F238E27FC236}">
                <a16:creationId xmlns:a16="http://schemas.microsoft.com/office/drawing/2014/main" id="{8168FD19-5B2F-A407-4D11-377EEE9E956B}"/>
              </a:ext>
            </a:extLst>
          </p:cNvPr>
          <p:cNvSpPr>
            <a:spLocks noGrp="1"/>
          </p:cNvSpPr>
          <p:nvPr>
            <p:ph type="title"/>
          </p:nvPr>
        </p:nvSpPr>
        <p:spPr/>
        <p:txBody>
          <a:bodyPr/>
          <a:lstStyle/>
          <a:p>
            <a:r>
              <a:rPr lang="nl-NL"/>
              <a:t>November (doden begraven)</a:t>
            </a:r>
            <a:endParaRPr lang="nl-BE"/>
          </a:p>
        </p:txBody>
      </p:sp>
      <p:pic>
        <p:nvPicPr>
          <p:cNvPr id="5" name="Afbeelding 4" descr="Afbeelding met verven, bloem, kunst, tekening&#10;&#10;Door AI gegenereerde inhoud is mogelijk onjuist.">
            <a:extLst>
              <a:ext uri="{FF2B5EF4-FFF2-40B4-BE49-F238E27FC236}">
                <a16:creationId xmlns:a16="http://schemas.microsoft.com/office/drawing/2014/main" id="{C80B1018-D944-3431-83B9-F8523715B6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9110" y="1234528"/>
            <a:ext cx="4904503" cy="4908291"/>
          </a:xfrm>
          <a:prstGeom prst="rect">
            <a:avLst/>
          </a:prstGeom>
        </p:spPr>
      </p:pic>
      <p:sp>
        <p:nvSpPr>
          <p:cNvPr id="7" name="Rectangle 2">
            <a:extLst>
              <a:ext uri="{FF2B5EF4-FFF2-40B4-BE49-F238E27FC236}">
                <a16:creationId xmlns:a16="http://schemas.microsoft.com/office/drawing/2014/main" id="{C767ADE1-35AF-6C68-8809-F3BC5DA8DF54}"/>
              </a:ext>
            </a:extLst>
          </p:cNvPr>
          <p:cNvSpPr>
            <a:spLocks noChangeArrowheads="1"/>
          </p:cNvSpPr>
          <p:nvPr/>
        </p:nvSpPr>
        <p:spPr bwMode="auto">
          <a:xfrm rot="10800000" flipV="1">
            <a:off x="991378" y="3101255"/>
            <a:ext cx="5692055" cy="276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"De tuin" </a:t>
            </a: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Hierin zie je bloemen en zaden.</a:t>
            </a: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tulp: symbool van gebed</a:t>
            </a: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zonnebloem: draait naar het licht</a:t>
            </a: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margriet: symbool voor kind van het licht</a:t>
            </a:r>
            <a:br>
              <a:rPr kumimoji="0" lang="nl-BE" altLang="nl-BE" sz="1200" b="0" i="0" u="none" strike="noStrike" cap="none" normalizeH="0" baseline="0">
                <a:ln>
                  <a:noFill/>
                </a:ln>
                <a:solidFill>
                  <a:srgbClr val="212121"/>
                </a:solidFill>
                <a:effectLst/>
                <a:latin typeface="Aptos" panose="020B0004020202020204" pitchFamily="34" charset="0"/>
              </a:rPr>
            </a:b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Harten zijn zichtbaar.</a:t>
            </a: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hart van God</a:t>
            </a: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hart van Zijn kerk</a:t>
            </a: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hart van jou/mij</a:t>
            </a: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Met overlap in elkaar.</a:t>
            </a:r>
            <a:br>
              <a:rPr kumimoji="0" lang="nl-BE" altLang="nl-BE" sz="1200" b="0" i="0" u="none" strike="noStrike" cap="none" normalizeH="0" baseline="0">
                <a:ln>
                  <a:noFill/>
                </a:ln>
                <a:solidFill>
                  <a:srgbClr val="212121"/>
                </a:solidFill>
                <a:effectLst/>
                <a:latin typeface="Aptos" panose="020B0004020202020204" pitchFamily="34" charset="0"/>
              </a:rPr>
            </a:b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Een tuin in je hart vol met bloemen.</a:t>
            </a:r>
            <a:endParaRPr kumimoji="0" lang="nl-BE" altLang="nl-B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rgbClr val="212121"/>
                </a:solidFill>
                <a:effectLst/>
                <a:latin typeface="Aptos" panose="020B0004020202020204" pitchFamily="34" charset="0"/>
              </a:rPr>
              <a:t>Rechtsonder zaad wat in de grond valt en opkomt.</a:t>
            </a:r>
            <a:endParaRPr kumimoji="0" lang="nl-BE" altLang="nl-B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3327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4698-97E5-6A8A-E9AB-DC466A0B3C05}"/>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6151A232-7C77-DD4B-9DAB-B1C8D9AA60D2}"/>
              </a:ext>
            </a:extLst>
          </p:cNvPr>
          <p:cNvSpPr>
            <a:spLocks noGrp="1"/>
          </p:cNvSpPr>
          <p:nvPr>
            <p:ph type="body" sz="quarter" idx="10"/>
          </p:nvPr>
        </p:nvSpPr>
        <p:spPr>
          <a:xfrm>
            <a:off x="319177" y="1121557"/>
            <a:ext cx="6364256" cy="5021262"/>
          </a:xfrm>
        </p:spPr>
        <p:txBody>
          <a:bodyPr>
            <a:normAutofit lnSpcReduction="10000"/>
          </a:bodyPr>
          <a:lstStyle/>
          <a:p>
            <a:pPr lvl="1"/>
            <a:r>
              <a:rPr lang="nl-NL"/>
              <a:t>Het kerstverhaal</a:t>
            </a:r>
          </a:p>
          <a:p>
            <a:pPr lvl="1"/>
            <a:endParaRPr lang="nl-NL"/>
          </a:p>
          <a:p>
            <a:pPr lvl="1"/>
            <a:endParaRPr lang="nl-NL"/>
          </a:p>
          <a:p>
            <a:pPr lvl="1"/>
            <a:endParaRPr lang="nl-NL"/>
          </a:p>
          <a:p>
            <a:pPr lvl="1"/>
            <a:r>
              <a:rPr lang="nl-NL" sz="1800"/>
              <a:t>Dit schilderij gaat over thuiskomen bij de hemelse Vader. Het kleed van de hemelse Vader is (goud)geel, wat staat voor licht, luister, glorie, kleur van de zon. Een beetje groen in de gebogen lijn rechts is de kleur van nieuw leven. De rechtse gebogen lijnen die blauw zijn, geven de hemelse Waarheid aan en is de kleur van de Godheid. Paars (persoon is blauw-paars) is de kleur van boete, ingetogen en onderdanigheid. Rood het bloed van Jezus dat reinigt. Rood de kleur van liefde en lijden. De duif geeft de Heilige Geest weer. De gebogen lijnen, van boven naar beneden, richten je blik naar de ontmoeting, thuiskomen, gevangen in stralen van boven.</a:t>
            </a:r>
          </a:p>
        </p:txBody>
      </p:sp>
      <p:sp>
        <p:nvSpPr>
          <p:cNvPr id="3" name="Titel 2">
            <a:extLst>
              <a:ext uri="{FF2B5EF4-FFF2-40B4-BE49-F238E27FC236}">
                <a16:creationId xmlns:a16="http://schemas.microsoft.com/office/drawing/2014/main" id="{8CC7F502-53F5-2744-C49C-4B9FCE32CB17}"/>
              </a:ext>
            </a:extLst>
          </p:cNvPr>
          <p:cNvSpPr>
            <a:spLocks noGrp="1"/>
          </p:cNvSpPr>
          <p:nvPr>
            <p:ph type="title"/>
          </p:nvPr>
        </p:nvSpPr>
        <p:spPr/>
        <p:txBody>
          <a:bodyPr/>
          <a:lstStyle/>
          <a:p>
            <a:r>
              <a:rPr lang="nl-NL"/>
              <a:t>December (vreemdelingen herbergen)</a:t>
            </a:r>
            <a:endParaRPr lang="nl-BE"/>
          </a:p>
        </p:txBody>
      </p:sp>
      <p:pic>
        <p:nvPicPr>
          <p:cNvPr id="6146" name="Picture 2" descr="Thuis">
            <a:extLst>
              <a:ext uri="{FF2B5EF4-FFF2-40B4-BE49-F238E27FC236}">
                <a16:creationId xmlns:a16="http://schemas.microsoft.com/office/drawing/2014/main" id="{06516FE2-10A0-E4FA-C2CB-794D69D29F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3433" y="1121557"/>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962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B0076-6B6E-C3CA-EEDE-477F41678935}"/>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25BCA345-095F-8A2C-2E52-59662B1A375C}"/>
              </a:ext>
            </a:extLst>
          </p:cNvPr>
          <p:cNvSpPr>
            <a:spLocks noGrp="1"/>
          </p:cNvSpPr>
          <p:nvPr>
            <p:ph type="body" sz="quarter" idx="10"/>
          </p:nvPr>
        </p:nvSpPr>
        <p:spPr>
          <a:xfrm>
            <a:off x="319177" y="1121557"/>
            <a:ext cx="6364256" cy="5021262"/>
          </a:xfrm>
        </p:spPr>
        <p:txBody>
          <a:bodyPr>
            <a:normAutofit/>
          </a:bodyPr>
          <a:lstStyle/>
          <a:p>
            <a:r>
              <a:rPr lang="nl-NL"/>
              <a:t>Beschrijving</a:t>
            </a:r>
          </a:p>
          <a:p>
            <a:pPr lvl="1"/>
            <a:r>
              <a:rPr lang="nl-BE"/>
              <a:t>"Vrede laat Ik jullie na; Mijn vrede geef Ik jullie, zoals de wereld die niet geven kan. Maak je niet ongerust en verlies de moed niet."(Joh 14:27) (cfr. Eerste toespraak van paus Leo)</a:t>
            </a:r>
          </a:p>
          <a:p>
            <a:pPr lvl="1"/>
            <a:endParaRPr lang="nl-NL"/>
          </a:p>
          <a:p>
            <a:pPr lvl="1"/>
            <a:endParaRPr lang="nl-NL"/>
          </a:p>
          <a:p>
            <a:pPr lvl="1"/>
            <a:endParaRPr lang="nl-NL"/>
          </a:p>
          <a:p>
            <a:pPr lvl="1"/>
            <a:endParaRPr lang="nl-NL"/>
          </a:p>
          <a:p>
            <a:pPr lvl="1"/>
            <a:r>
              <a:rPr lang="nl-NL"/>
              <a:t>De Here is mijn Herder, mij ontbreekt niets; Hij doet mij </a:t>
            </a:r>
            <a:r>
              <a:rPr lang="nl-NL" err="1"/>
              <a:t>nederliggen</a:t>
            </a:r>
            <a:r>
              <a:rPr lang="nl-NL"/>
              <a:t> in grazige weiden; Hij voert mij aan rustige wateren; Hij verkwikt mijn ziel. Hij leidt mij in de rechte sporen om Zijn </a:t>
            </a:r>
            <a:r>
              <a:rPr lang="nl-NL" err="1"/>
              <a:t>naams</a:t>
            </a:r>
            <a:r>
              <a:rPr lang="nl-NL"/>
              <a:t> wil. (Psalm 23:1-3)</a:t>
            </a:r>
          </a:p>
        </p:txBody>
      </p:sp>
      <p:sp>
        <p:nvSpPr>
          <p:cNvPr id="3" name="Titel 2">
            <a:extLst>
              <a:ext uri="{FF2B5EF4-FFF2-40B4-BE49-F238E27FC236}">
                <a16:creationId xmlns:a16="http://schemas.microsoft.com/office/drawing/2014/main" id="{18DC543F-9B6E-E80A-085D-E0D3D66E956D}"/>
              </a:ext>
            </a:extLst>
          </p:cNvPr>
          <p:cNvSpPr>
            <a:spLocks noGrp="1"/>
          </p:cNvSpPr>
          <p:nvPr>
            <p:ph type="title"/>
          </p:nvPr>
        </p:nvSpPr>
        <p:spPr/>
        <p:txBody>
          <a:bodyPr/>
          <a:lstStyle/>
          <a:p>
            <a:r>
              <a:rPr lang="nl-NL"/>
              <a:t>Januari (vrede zoeken)</a:t>
            </a:r>
            <a:endParaRPr lang="nl-BE"/>
          </a:p>
        </p:txBody>
      </p:sp>
      <p:pic>
        <p:nvPicPr>
          <p:cNvPr id="9218" name="Picture 2" descr="Rust">
            <a:extLst>
              <a:ext uri="{FF2B5EF4-FFF2-40B4-BE49-F238E27FC236}">
                <a16:creationId xmlns:a16="http://schemas.microsoft.com/office/drawing/2014/main" id="{D503BB0C-4B50-DE9D-4BA8-E5A8FD2C70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3433" y="1380319"/>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384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81AE4-753C-921E-25A0-BD0F49237247}"/>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DA18A945-C0D8-4E40-E360-DF733BA0770D}"/>
              </a:ext>
            </a:extLst>
          </p:cNvPr>
          <p:cNvSpPr>
            <a:spLocks noGrp="1"/>
          </p:cNvSpPr>
          <p:nvPr>
            <p:ph type="body" sz="quarter" idx="10"/>
          </p:nvPr>
        </p:nvSpPr>
        <p:spPr>
          <a:xfrm>
            <a:off x="319177" y="1121557"/>
            <a:ext cx="5068369" cy="5021262"/>
          </a:xfrm>
        </p:spPr>
        <p:txBody>
          <a:bodyPr>
            <a:normAutofit/>
          </a:bodyPr>
          <a:lstStyle/>
          <a:p>
            <a:pPr marL="0" indent="0">
              <a:buNone/>
            </a:pPr>
            <a:endParaRPr lang="nl-BE">
              <a:solidFill>
                <a:srgbClr val="7030A0"/>
              </a:solidFill>
            </a:endParaRPr>
          </a:p>
          <a:p>
            <a:pPr marL="0" indent="0">
              <a:buNone/>
            </a:pPr>
            <a:r>
              <a:rPr lang="nl-BE">
                <a:solidFill>
                  <a:srgbClr val="AE2081"/>
                </a:solidFill>
              </a:rPr>
              <a:t>In de Hebreeënbrief lezen we: </a:t>
            </a:r>
            <a:r>
              <a:rPr lang="nl-BE" i="1">
                <a:solidFill>
                  <a:srgbClr val="AE2081"/>
                </a:solidFill>
              </a:rPr>
              <a:t>‘Denk aan hen die gevangen zijn als waart gij met hen in de gevangenis, en aan hen die mishandeld worden, want ook gij hebt een lichaam.’</a:t>
            </a:r>
            <a:r>
              <a:rPr lang="nl-BE">
                <a:solidFill>
                  <a:srgbClr val="AE2081"/>
                </a:solidFill>
              </a:rPr>
              <a:t> (13,5). </a:t>
            </a:r>
          </a:p>
          <a:p>
            <a:pPr marL="0" indent="0">
              <a:buNone/>
            </a:pPr>
            <a:endParaRPr lang="nl-BE">
              <a:solidFill>
                <a:srgbClr val="AE2081"/>
              </a:solidFill>
            </a:endParaRPr>
          </a:p>
          <a:p>
            <a:pPr marL="0" indent="0">
              <a:buNone/>
            </a:pPr>
            <a:endParaRPr lang="nl-NL"/>
          </a:p>
        </p:txBody>
      </p:sp>
      <p:sp>
        <p:nvSpPr>
          <p:cNvPr id="3" name="Titel 2">
            <a:extLst>
              <a:ext uri="{FF2B5EF4-FFF2-40B4-BE49-F238E27FC236}">
                <a16:creationId xmlns:a16="http://schemas.microsoft.com/office/drawing/2014/main" id="{9F6A1C3C-C1AE-2553-539E-CE726E39DE25}"/>
              </a:ext>
            </a:extLst>
          </p:cNvPr>
          <p:cNvSpPr>
            <a:spLocks noGrp="1"/>
          </p:cNvSpPr>
          <p:nvPr>
            <p:ph type="title"/>
          </p:nvPr>
        </p:nvSpPr>
        <p:spPr/>
        <p:txBody>
          <a:bodyPr/>
          <a:lstStyle/>
          <a:p>
            <a:r>
              <a:rPr lang="nl-NL"/>
              <a:t>Februari (gevangenen bezoeken)</a:t>
            </a:r>
            <a:endParaRPr lang="nl-BE"/>
          </a:p>
        </p:txBody>
      </p:sp>
      <p:pic>
        <p:nvPicPr>
          <p:cNvPr id="10242" name="Picture 2" descr="Schuilhut">
            <a:extLst>
              <a:ext uri="{FF2B5EF4-FFF2-40B4-BE49-F238E27FC236}">
                <a16:creationId xmlns:a16="http://schemas.microsoft.com/office/drawing/2014/main" id="{7D4401BB-E239-9616-8CD3-71B0F0FB88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7037" y="1083818"/>
            <a:ext cx="5774182" cy="577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35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F0E9A-15CA-559F-1035-8305D38F5C20}"/>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A4748F59-D4F2-CFF2-FBCB-5F340DF14968}"/>
              </a:ext>
            </a:extLst>
          </p:cNvPr>
          <p:cNvSpPr>
            <a:spLocks noGrp="1"/>
          </p:cNvSpPr>
          <p:nvPr>
            <p:ph type="body" sz="quarter" idx="10"/>
          </p:nvPr>
        </p:nvSpPr>
        <p:spPr>
          <a:xfrm>
            <a:off x="319177" y="1121557"/>
            <a:ext cx="6364256" cy="5021262"/>
          </a:xfrm>
        </p:spPr>
        <p:txBody>
          <a:bodyPr>
            <a:normAutofit fontScale="92500"/>
          </a:bodyPr>
          <a:lstStyle/>
          <a:p>
            <a:pPr lvl="1"/>
            <a:r>
              <a:rPr lang="nl-BE"/>
              <a:t>‘Wanneer gij de oogst van uw land haalt, moogt ge uw akker niet tot de rand afmaaien en wat is blijven liggen moogt ge niet bijeenrapen. Dat is bestemd voor de armen en de vreemdelingen’ (Lv 23,22). </a:t>
            </a:r>
            <a:endParaRPr lang="nl-NL"/>
          </a:p>
          <a:p>
            <a:pPr lvl="1"/>
            <a:endParaRPr lang="nl-NL"/>
          </a:p>
          <a:p>
            <a:pPr lvl="1"/>
            <a:endParaRPr lang="nl-NL"/>
          </a:p>
          <a:p>
            <a:pPr lvl="1"/>
            <a:endParaRPr lang="nl-NL"/>
          </a:p>
          <a:p>
            <a:pPr lvl="1"/>
            <a:endParaRPr lang="nl-NL"/>
          </a:p>
          <a:p>
            <a:pPr lvl="1"/>
            <a:r>
              <a:rPr lang="nl-NL"/>
              <a:t>Zie, een zaaier ging uit om te zaaien. En het geschiedde bij het zaaien dat een deel langs de weg viel, en de vogels kwamen en aten het op. Een ander deel viel op steenachtige bodem, … En het overige viel in goede aarde en opkomende en uitstoelende gaf het vrucht en het droeg tot dertig-, zestig- en honderdvoud toe.</a:t>
            </a:r>
            <a:br>
              <a:rPr lang="nl-NL"/>
            </a:br>
            <a:r>
              <a:rPr lang="nl-NL"/>
              <a:t>(Mc 4,4-8)</a:t>
            </a:r>
          </a:p>
          <a:p>
            <a:pPr lvl="1"/>
            <a:endParaRPr lang="nl-NL"/>
          </a:p>
          <a:p>
            <a:endParaRPr lang="nl-NL"/>
          </a:p>
          <a:p>
            <a:endParaRPr lang="nl-NL"/>
          </a:p>
          <a:p>
            <a:endParaRPr lang="nl-BE"/>
          </a:p>
        </p:txBody>
      </p:sp>
      <p:sp>
        <p:nvSpPr>
          <p:cNvPr id="3" name="Titel 2">
            <a:extLst>
              <a:ext uri="{FF2B5EF4-FFF2-40B4-BE49-F238E27FC236}">
                <a16:creationId xmlns:a16="http://schemas.microsoft.com/office/drawing/2014/main" id="{5FF0CACA-BA3C-40CB-3ECD-5B478244ABEE}"/>
              </a:ext>
            </a:extLst>
          </p:cNvPr>
          <p:cNvSpPr>
            <a:spLocks noGrp="1"/>
          </p:cNvSpPr>
          <p:nvPr>
            <p:ph type="title"/>
          </p:nvPr>
        </p:nvSpPr>
        <p:spPr/>
        <p:txBody>
          <a:bodyPr/>
          <a:lstStyle/>
          <a:p>
            <a:r>
              <a:rPr lang="nl-NL"/>
              <a:t>Maart (</a:t>
            </a:r>
            <a:r>
              <a:rPr lang="nl-NL" err="1"/>
              <a:t>hongerigen</a:t>
            </a:r>
            <a:r>
              <a:rPr lang="nl-NL"/>
              <a:t> spijzen)</a:t>
            </a:r>
            <a:endParaRPr lang="nl-BE"/>
          </a:p>
        </p:txBody>
      </p:sp>
      <p:pic>
        <p:nvPicPr>
          <p:cNvPr id="3074" name="Picture 2" descr="De zaaier">
            <a:extLst>
              <a:ext uri="{FF2B5EF4-FFF2-40B4-BE49-F238E27FC236}">
                <a16:creationId xmlns:a16="http://schemas.microsoft.com/office/drawing/2014/main" id="{A792A0C5-0C35-9A03-FE8F-E694269023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3340" y="1288345"/>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546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7721E-15A3-8AE1-369A-0C12F4360FAD}"/>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72A57B56-4298-F92B-AC58-363929955AE3}"/>
              </a:ext>
            </a:extLst>
          </p:cNvPr>
          <p:cNvSpPr>
            <a:spLocks noGrp="1"/>
          </p:cNvSpPr>
          <p:nvPr>
            <p:ph type="body" sz="quarter" idx="10"/>
          </p:nvPr>
        </p:nvSpPr>
        <p:spPr>
          <a:xfrm>
            <a:off x="319177" y="1121557"/>
            <a:ext cx="6364256" cy="5021262"/>
          </a:xfrm>
        </p:spPr>
        <p:txBody>
          <a:bodyPr>
            <a:normAutofit/>
          </a:bodyPr>
          <a:lstStyle/>
          <a:p>
            <a:pPr lvl="1"/>
            <a:r>
              <a:rPr lang="nl-BE"/>
              <a:t>Handelingen 9,36-43 </a:t>
            </a:r>
          </a:p>
          <a:p>
            <a:pPr lvl="1"/>
            <a:endParaRPr lang="nl-NL"/>
          </a:p>
          <a:p>
            <a:pPr lvl="1"/>
            <a:endParaRPr lang="nl-NL"/>
          </a:p>
          <a:p>
            <a:pPr lvl="1"/>
            <a:endParaRPr lang="nl-NL"/>
          </a:p>
          <a:p>
            <a:pPr lvl="1"/>
            <a:endParaRPr lang="nl-NL"/>
          </a:p>
          <a:p>
            <a:pPr lvl="1"/>
            <a:endParaRPr lang="nl-NL"/>
          </a:p>
          <a:p>
            <a:pPr lvl="1"/>
            <a:endParaRPr lang="nl-NL"/>
          </a:p>
          <a:p>
            <a:pPr lvl="1"/>
            <a:r>
              <a:rPr lang="nl-NL"/>
              <a:t>Genade is een gebruikte uitdrukking voor Gods welwillende </a:t>
            </a:r>
            <a:r>
              <a:rPr lang="nl-NL" err="1"/>
              <a:t>toewending</a:t>
            </a:r>
            <a:r>
              <a:rPr lang="nl-NL"/>
              <a:t> tot de mens die haar hoogtepunt bereikt in de verlossing door Jezus.</a:t>
            </a:r>
          </a:p>
          <a:p>
            <a:pPr lvl="1"/>
            <a:r>
              <a:rPr lang="nl-NL"/>
              <a:t>Genade vloeit voort uit de liefde van God.</a:t>
            </a:r>
          </a:p>
          <a:p>
            <a:pPr lvl="1"/>
            <a:r>
              <a:rPr lang="nl-NL"/>
              <a:t>Genade zegt: je bent geaccepteerd in de Geliefde.</a:t>
            </a:r>
          </a:p>
          <a:p>
            <a:pPr lvl="1"/>
            <a:endParaRPr lang="nl-NL"/>
          </a:p>
          <a:p>
            <a:endParaRPr lang="nl-NL"/>
          </a:p>
          <a:p>
            <a:endParaRPr lang="nl-BE"/>
          </a:p>
        </p:txBody>
      </p:sp>
      <p:sp>
        <p:nvSpPr>
          <p:cNvPr id="2" name="Titel 1">
            <a:extLst>
              <a:ext uri="{FF2B5EF4-FFF2-40B4-BE49-F238E27FC236}">
                <a16:creationId xmlns:a16="http://schemas.microsoft.com/office/drawing/2014/main" id="{2F0B1344-13FE-863A-FEC8-0BA7068704A9}"/>
              </a:ext>
            </a:extLst>
          </p:cNvPr>
          <p:cNvSpPr>
            <a:spLocks noGrp="1"/>
          </p:cNvSpPr>
          <p:nvPr>
            <p:ph type="title"/>
          </p:nvPr>
        </p:nvSpPr>
        <p:spPr/>
        <p:txBody>
          <a:bodyPr/>
          <a:lstStyle/>
          <a:p>
            <a:r>
              <a:rPr lang="nl-NL"/>
              <a:t>April (naakten kleden)</a:t>
            </a:r>
            <a:endParaRPr lang="nl-BE"/>
          </a:p>
        </p:txBody>
      </p:sp>
      <p:pic>
        <p:nvPicPr>
          <p:cNvPr id="11266" name="Picture 2" descr="Genade">
            <a:extLst>
              <a:ext uri="{FF2B5EF4-FFF2-40B4-BE49-F238E27FC236}">
                <a16:creationId xmlns:a16="http://schemas.microsoft.com/office/drawing/2014/main" id="{428D2F07-DE75-7C3B-E897-9CBF5A52C0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3433" y="1380319"/>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298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E580B-E22A-D104-1D77-7F0B2E7E3101}"/>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26DBD0B8-1972-6840-832B-389FE2510504}"/>
              </a:ext>
            </a:extLst>
          </p:cNvPr>
          <p:cNvSpPr>
            <a:spLocks noGrp="1"/>
          </p:cNvSpPr>
          <p:nvPr>
            <p:ph type="body" sz="quarter" idx="10"/>
          </p:nvPr>
        </p:nvSpPr>
        <p:spPr>
          <a:xfrm>
            <a:off x="319177" y="1121557"/>
            <a:ext cx="6364256" cy="5021262"/>
          </a:xfrm>
        </p:spPr>
        <p:txBody>
          <a:bodyPr>
            <a:normAutofit lnSpcReduction="10000"/>
          </a:bodyPr>
          <a:lstStyle/>
          <a:p>
            <a:pPr lvl="1"/>
            <a:endParaRPr lang="nl-NL"/>
          </a:p>
          <a:p>
            <a:pPr lvl="1"/>
            <a:r>
              <a:rPr lang="nl-NL"/>
              <a:t>Scheppingspsalmen </a:t>
            </a:r>
          </a:p>
          <a:p>
            <a:pPr lvl="1"/>
            <a:endParaRPr lang="nl-NL"/>
          </a:p>
          <a:p>
            <a:pPr lvl="1"/>
            <a:endParaRPr lang="nl-NL"/>
          </a:p>
          <a:p>
            <a:pPr lvl="1"/>
            <a:endParaRPr lang="nl-NL"/>
          </a:p>
          <a:p>
            <a:pPr lvl="1"/>
            <a:r>
              <a:rPr lang="nl-NL"/>
              <a:t>In het begin schiep God de hemel en de aarde. De aarde nu was woest en leeg, en de duisternis lag over de watervloed; en de Geest van God zweefde boven het water. En God zei: Laat er licht zijn! En er was licht. (Gen 1:1-3)</a:t>
            </a:r>
          </a:p>
          <a:p>
            <a:pPr lvl="1"/>
            <a:r>
              <a:rPr lang="nl-NL"/>
              <a:t>Voor Gods Geest heb ik mooie zijdegarens, glitters, zaden e.a. materialen gebruikt, in allerlei kleuren.</a:t>
            </a:r>
          </a:p>
          <a:p>
            <a:pPr lvl="1"/>
            <a:r>
              <a:rPr lang="nl-NL"/>
              <a:t>Dit om de veelkleurigheid en creativiteit van God uit te beelden.</a:t>
            </a:r>
          </a:p>
          <a:p>
            <a:pPr lvl="1"/>
            <a:endParaRPr lang="nl-NL"/>
          </a:p>
          <a:p>
            <a:endParaRPr lang="nl-NL"/>
          </a:p>
          <a:p>
            <a:endParaRPr lang="nl-BE"/>
          </a:p>
        </p:txBody>
      </p:sp>
      <p:sp>
        <p:nvSpPr>
          <p:cNvPr id="2" name="Titel 1">
            <a:extLst>
              <a:ext uri="{FF2B5EF4-FFF2-40B4-BE49-F238E27FC236}">
                <a16:creationId xmlns:a16="http://schemas.microsoft.com/office/drawing/2014/main" id="{89C9207F-C832-C298-7CDB-D5A10302DA53}"/>
              </a:ext>
            </a:extLst>
          </p:cNvPr>
          <p:cNvSpPr>
            <a:spLocks noGrp="1"/>
          </p:cNvSpPr>
          <p:nvPr>
            <p:ph type="title"/>
          </p:nvPr>
        </p:nvSpPr>
        <p:spPr/>
        <p:txBody>
          <a:bodyPr/>
          <a:lstStyle/>
          <a:p>
            <a:r>
              <a:rPr lang="nl-NL"/>
              <a:t>Mei (zorg dragen voor de schepping)</a:t>
            </a:r>
            <a:endParaRPr lang="nl-BE"/>
          </a:p>
        </p:txBody>
      </p:sp>
      <p:pic>
        <p:nvPicPr>
          <p:cNvPr id="12290" name="Picture 2" descr="De schepping">
            <a:extLst>
              <a:ext uri="{FF2B5EF4-FFF2-40B4-BE49-F238E27FC236}">
                <a16:creationId xmlns:a16="http://schemas.microsoft.com/office/drawing/2014/main" id="{DA811126-6C62-4FA6-22B1-0A8494499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3433" y="1380319"/>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810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EEF39-EB37-C252-0E3B-3CD18C9347F1}"/>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31DA750F-2853-6975-2BC0-BF131CE8EC16}"/>
              </a:ext>
            </a:extLst>
          </p:cNvPr>
          <p:cNvSpPr>
            <a:spLocks noGrp="1"/>
          </p:cNvSpPr>
          <p:nvPr>
            <p:ph type="body" sz="quarter" idx="10"/>
          </p:nvPr>
        </p:nvSpPr>
        <p:spPr>
          <a:xfrm>
            <a:off x="319177" y="1121557"/>
            <a:ext cx="6364256" cy="5021262"/>
          </a:xfrm>
        </p:spPr>
        <p:txBody>
          <a:bodyPr>
            <a:normAutofit/>
          </a:bodyPr>
          <a:lstStyle/>
          <a:p>
            <a:pPr lvl="1"/>
            <a:r>
              <a:rPr lang="nl-BE"/>
              <a:t>1 Kor 13,13   </a:t>
            </a:r>
            <a:r>
              <a:rPr lang="nl-BE" sz="1100"/>
              <a:t>(geloof, hoop, liefde) </a:t>
            </a:r>
          </a:p>
          <a:p>
            <a:pPr lvl="1"/>
            <a:endParaRPr lang="nl-NL"/>
          </a:p>
          <a:p>
            <a:pPr lvl="1"/>
            <a:endParaRPr lang="nl-NL"/>
          </a:p>
          <a:p>
            <a:pPr lvl="1"/>
            <a:endParaRPr lang="nl-NL"/>
          </a:p>
          <a:p>
            <a:pPr lvl="1"/>
            <a:endParaRPr lang="nl-NL"/>
          </a:p>
          <a:p>
            <a:pPr lvl="1"/>
            <a:endParaRPr lang="nl-NL"/>
          </a:p>
          <a:p>
            <a:pPr lvl="1"/>
            <a:r>
              <a:rPr lang="nl-NL"/>
              <a:t>Wat wij vandaag 'christendom' noemen, werd vroeger 'de Weg' genoemd. Christenen werden mensen van de Weg genoemd. De Bijbel noemt de poort de ervaring van 'opnieuw geboren' worden of 'gered zijn'. Het volle leven waar Jezus ons voor uitnodigt, krijgen we niet alleen door binnen te gaan door de poort, maar door vervolgens ook te gaan wandelen op de weg.</a:t>
            </a:r>
          </a:p>
          <a:p>
            <a:pPr lvl="1"/>
            <a:endParaRPr lang="nl-NL"/>
          </a:p>
          <a:p>
            <a:endParaRPr lang="nl-NL"/>
          </a:p>
          <a:p>
            <a:endParaRPr lang="nl-BE"/>
          </a:p>
        </p:txBody>
      </p:sp>
      <p:sp>
        <p:nvSpPr>
          <p:cNvPr id="2" name="Titel 1">
            <a:extLst>
              <a:ext uri="{FF2B5EF4-FFF2-40B4-BE49-F238E27FC236}">
                <a16:creationId xmlns:a16="http://schemas.microsoft.com/office/drawing/2014/main" id="{5BBC615D-F4B6-5C46-CADF-AAA2B1E71051}"/>
              </a:ext>
            </a:extLst>
          </p:cNvPr>
          <p:cNvSpPr>
            <a:spLocks noGrp="1"/>
          </p:cNvSpPr>
          <p:nvPr>
            <p:ph type="title"/>
          </p:nvPr>
        </p:nvSpPr>
        <p:spPr/>
        <p:txBody>
          <a:bodyPr/>
          <a:lstStyle/>
          <a:p>
            <a:r>
              <a:rPr lang="nl-NL"/>
              <a:t>Juni (hoop levend houden)</a:t>
            </a:r>
            <a:endParaRPr lang="nl-BE"/>
          </a:p>
        </p:txBody>
      </p:sp>
      <p:pic>
        <p:nvPicPr>
          <p:cNvPr id="13314" name="Picture 2" descr="De Weg">
            <a:extLst>
              <a:ext uri="{FF2B5EF4-FFF2-40B4-BE49-F238E27FC236}">
                <a16:creationId xmlns:a16="http://schemas.microsoft.com/office/drawing/2014/main" id="{8B6BF4E4-01F1-2DAD-7160-F9C1DE8351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3433" y="104775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277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D769EF5-8E1B-4523-C964-F03F4C98FD16}"/>
              </a:ext>
            </a:extLst>
          </p:cNvPr>
          <p:cNvSpPr>
            <a:spLocks noGrp="1"/>
          </p:cNvSpPr>
          <p:nvPr>
            <p:ph type="body" sz="quarter" idx="10"/>
          </p:nvPr>
        </p:nvSpPr>
        <p:spPr/>
        <p:txBody>
          <a:bodyPr/>
          <a:lstStyle/>
          <a:p>
            <a:endParaRPr lang="nl-NL"/>
          </a:p>
          <a:p>
            <a:endParaRPr lang="nl-NL"/>
          </a:p>
          <a:p>
            <a:r>
              <a:rPr lang="nl-NL"/>
              <a:t>Financiële besparing (ongeveer -50%)</a:t>
            </a:r>
          </a:p>
          <a:p>
            <a:endParaRPr lang="nl-NL"/>
          </a:p>
          <a:p>
            <a:r>
              <a:rPr lang="nl-NL"/>
              <a:t>Vier zendingen per jaar</a:t>
            </a:r>
          </a:p>
          <a:p>
            <a:r>
              <a:rPr lang="nl-NL"/>
              <a:t>Elf nummers, 3 affiches</a:t>
            </a:r>
          </a:p>
          <a:p>
            <a:endParaRPr lang="nl-NL"/>
          </a:p>
          <a:p>
            <a:r>
              <a:rPr lang="nl-NL"/>
              <a:t>Digitaal: extra materiaal (4x per jaar)</a:t>
            </a:r>
          </a:p>
        </p:txBody>
      </p:sp>
      <p:sp>
        <p:nvSpPr>
          <p:cNvPr id="3" name="Titel 2">
            <a:extLst>
              <a:ext uri="{FF2B5EF4-FFF2-40B4-BE49-F238E27FC236}">
                <a16:creationId xmlns:a16="http://schemas.microsoft.com/office/drawing/2014/main" id="{0FBD7AB5-A7CE-6555-B391-7FFFE70752FB}"/>
              </a:ext>
            </a:extLst>
          </p:cNvPr>
          <p:cNvSpPr>
            <a:spLocks noGrp="1"/>
          </p:cNvSpPr>
          <p:nvPr>
            <p:ph type="title"/>
          </p:nvPr>
        </p:nvSpPr>
        <p:spPr/>
        <p:txBody>
          <a:bodyPr/>
          <a:lstStyle/>
          <a:p>
            <a:r>
              <a:rPr lang="nl-NL"/>
              <a:t>Een andere aanpak</a:t>
            </a:r>
          </a:p>
        </p:txBody>
      </p:sp>
    </p:spTree>
    <p:extLst>
      <p:ext uri="{BB962C8B-B14F-4D97-AF65-F5344CB8AC3E}">
        <p14:creationId xmlns:p14="http://schemas.microsoft.com/office/powerpoint/2010/main" val="3088818713"/>
      </p:ext>
    </p:extLst>
  </p:cSld>
  <p:clrMapOvr>
    <a:masterClrMapping/>
  </p:clrMapOvr>
</p:sld>
</file>

<file path=ppt/theme/theme1.xml><?xml version="1.0" encoding="utf-8"?>
<a:theme xmlns:a="http://schemas.openxmlformats.org/drawingml/2006/main" name="2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C3CDB748-D737-412E-879D-89922BC1C63A}" vid="{E2227F9A-37C0-4762-AF31-70F0208C0564}"/>
    </a:ext>
  </a:extLst>
</a:theme>
</file>

<file path=ppt/theme/theme2.xml><?xml version="1.0" encoding="utf-8"?>
<a:theme xmlns:a="http://schemas.openxmlformats.org/drawingml/2006/main" name="3_kathondvla_09-2018">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model2024 16_9.potx" id="{C3CDB748-D737-412E-879D-89922BC1C63A}" vid="{A58935BF-598F-4DCE-9CCE-4E5795990DC7}"/>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577cb3d-eb86-42eb-997a-a692a6216bf2">
      <Terms xmlns="http://schemas.microsoft.com/office/infopath/2007/PartnerControls"/>
    </lcf76f155ced4ddcb4097134ff3c332f>
    <TaxCatchAll xmlns="9043eea9-c6a2-41bd-a216-33d45f9f09e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5B5CA2B52F5574DB165C31E956FD7F3" ma:contentTypeVersion="19" ma:contentTypeDescription="Create a new document." ma:contentTypeScope="" ma:versionID="de4cb8bcb849e3fe7f71aa7b182b8796">
  <xsd:schema xmlns:xsd="http://www.w3.org/2001/XMLSchema" xmlns:xs="http://www.w3.org/2001/XMLSchema" xmlns:p="http://schemas.microsoft.com/office/2006/metadata/properties" xmlns:ns2="5577cb3d-eb86-42eb-997a-a692a6216bf2" xmlns:ns3="9043eea9-c6a2-41bd-a216-33d45f9f09e1" xmlns:ns4="eb49ae03-a505-4617-a4c8-335ce93e5b29" targetNamespace="http://schemas.microsoft.com/office/2006/metadata/properties" ma:root="true" ma:fieldsID="f7a5e11500666ef476e6bbbf51d68d81" ns2:_="" ns3:_="" ns4:_="">
    <xsd:import namespace="5577cb3d-eb86-42eb-997a-a692a6216bf2"/>
    <xsd:import namespace="9043eea9-c6a2-41bd-a216-33d45f9f09e1"/>
    <xsd:import namespace="eb49ae03-a505-4617-a4c8-335ce93e5b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77cb3d-eb86-42eb-997a-a692a6216b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43eea9-c6a2-41bd-a216-33d45f9f09e1"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dea45a5-e038-4f44-bfca-9049e8e29b2b}" ma:internalName="TaxCatchAll" ma:showField="CatchAllData" ma:web="eb49ae03-a505-4617-a4c8-335ce93e5b2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b49ae03-a505-4617-a4c8-335ce93e5b29"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24AA00-E5C3-4D31-B477-686BA5DED1A4}">
  <ds:schemaRefs>
    <ds:schemaRef ds:uri="http://schemas.microsoft.com/sharepoint/v3/contenttype/forms"/>
  </ds:schemaRefs>
</ds:datastoreItem>
</file>

<file path=customXml/itemProps2.xml><?xml version="1.0" encoding="utf-8"?>
<ds:datastoreItem xmlns:ds="http://schemas.openxmlformats.org/officeDocument/2006/customXml" ds:itemID="{9914A5CD-710E-4B88-8FD7-CCA54C5FDB04}">
  <ds:schemaRefs>
    <ds:schemaRef ds:uri="5577cb3d-eb86-42eb-997a-a692a6216bf2"/>
    <ds:schemaRef ds:uri="9043eea9-c6a2-41bd-a216-33d45f9f09e1"/>
    <ds:schemaRef ds:uri="eb49ae03-a505-4617-a4c8-335ce93e5b2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6680BD1-54FE-4F73-BE7C-4B42FBD7984E}"/>
</file>

<file path=docProps/app.xml><?xml version="1.0" encoding="utf-8"?>
<Properties xmlns="http://schemas.openxmlformats.org/officeDocument/2006/extended-properties" xmlns:vt="http://schemas.openxmlformats.org/officeDocument/2006/docPropsVTypes">
  <Template>kunst annkeke bollebakker per maand</Template>
  <TotalTime>0</TotalTime>
  <Words>1126</Words>
  <Application>Microsoft Office PowerPoint</Application>
  <PresentationFormat>Breedbeeld</PresentationFormat>
  <Paragraphs>126</Paragraphs>
  <Slides>16</Slides>
  <Notes>0</Notes>
  <HiddenSlides>0</HiddenSlides>
  <MMClips>0</MMClips>
  <ScaleCrop>false</ScaleCrop>
  <HeadingPairs>
    <vt:vector size="4" baseType="variant">
      <vt:variant>
        <vt:lpstr>Thema</vt:lpstr>
      </vt:variant>
      <vt:variant>
        <vt:i4>2</vt:i4>
      </vt:variant>
      <vt:variant>
        <vt:lpstr>Diatitels</vt:lpstr>
      </vt:variant>
      <vt:variant>
        <vt:i4>16</vt:i4>
      </vt:variant>
    </vt:vector>
  </HeadingPairs>
  <TitlesOfParts>
    <vt:vector size="18" baseType="lpstr">
      <vt:lpstr>2_kathondvla_09-2018</vt:lpstr>
      <vt:lpstr>3_kathondvla_09-2018</vt:lpstr>
      <vt:lpstr>Leeftocht 2026-2027</vt:lpstr>
      <vt:lpstr>PowerPoint-presentatie</vt:lpstr>
      <vt:lpstr>PowerPoint-presentatie</vt:lpstr>
      <vt:lpstr>Startnummer </vt:lpstr>
      <vt:lpstr>Barmhartigheid</vt:lpstr>
      <vt:lpstr>September (dorstigen laven)</vt:lpstr>
      <vt:lpstr>Oktober (zieken verzorgen)</vt:lpstr>
      <vt:lpstr>November (doden begraven)</vt:lpstr>
      <vt:lpstr>December (vreemdelingen herbergen)</vt:lpstr>
      <vt:lpstr>Januari (vrede zoeken)</vt:lpstr>
      <vt:lpstr>Februari (gevangenen bezoeken)</vt:lpstr>
      <vt:lpstr>Maart (hongerigen spijzen)</vt:lpstr>
      <vt:lpstr>April (naakten kleden)</vt:lpstr>
      <vt:lpstr>Mei (zorg dragen voor de schepping)</vt:lpstr>
      <vt:lpstr>Juni (hoop levend houden)</vt:lpstr>
      <vt:lpstr>Een andere aanpak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Kelly Deburchgraeve</dc:creator>
  <cp:lastModifiedBy>Edith Maes</cp:lastModifiedBy>
  <cp:revision>4</cp:revision>
  <dcterms:created xsi:type="dcterms:W3CDTF">2025-11-07T12:48:09Z</dcterms:created>
  <dcterms:modified xsi:type="dcterms:W3CDTF">2026-05-28T14:09:02Z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0x01010055B5CA2B52F5574DB165C31E956FD7F3</vt:lpwstr>
  </property>
  <property fmtid="{D5CDD505-2E9C-101B-9397-08002B2CF9AE}" pid="3" name="MediaServiceImageTags">
    <vt:lpwstr/>
  </property>
</Properties>
</file>