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350" r:id="rId2"/>
    <p:sldId id="355" r:id="rId3"/>
    <p:sldId id="263" r:id="rId4"/>
    <p:sldId id="264" r:id="rId5"/>
    <p:sldId id="361" r:id="rId6"/>
    <p:sldId id="265" r:id="rId7"/>
    <p:sldId id="266" r:id="rId8"/>
    <p:sldId id="353" r:id="rId9"/>
    <p:sldId id="260" r:id="rId10"/>
    <p:sldId id="261" r:id="rId11"/>
    <p:sldId id="356" r:id="rId12"/>
    <p:sldId id="267" r:id="rId13"/>
    <p:sldId id="271" r:id="rId14"/>
    <p:sldId id="268" r:id="rId15"/>
    <p:sldId id="269" r:id="rId16"/>
    <p:sldId id="270" r:id="rId17"/>
    <p:sldId id="360" r:id="rId18"/>
    <p:sldId id="262" r:id="rId19"/>
    <p:sldId id="357" r:id="rId20"/>
    <p:sldId id="274" r:id="rId21"/>
    <p:sldId id="275" r:id="rId22"/>
    <p:sldId id="276" r:id="rId23"/>
    <p:sldId id="277" r:id="rId24"/>
    <p:sldId id="278" r:id="rId25"/>
    <p:sldId id="273" r:id="rId26"/>
    <p:sldId id="272" r:id="rId27"/>
    <p:sldId id="279" r:id="rId28"/>
    <p:sldId id="358" r:id="rId29"/>
    <p:sldId id="280" r:id="rId30"/>
    <p:sldId id="281" r:id="rId31"/>
    <p:sldId id="282" r:id="rId32"/>
    <p:sldId id="283" r:id="rId33"/>
    <p:sldId id="284" r:id="rId34"/>
    <p:sldId id="285" r:id="rId35"/>
    <p:sldId id="359" r:id="rId36"/>
    <p:sldId id="286" r:id="rId37"/>
    <p:sldId id="288" r:id="rId38"/>
    <p:sldId id="289" r:id="rId39"/>
    <p:sldId id="290" r:id="rId40"/>
    <p:sldId id="287" r:id="rId41"/>
    <p:sldId id="291" r:id="rId42"/>
    <p:sldId id="292" r:id="rId43"/>
    <p:sldId id="293" r:id="rId44"/>
    <p:sldId id="294" r:id="rId45"/>
  </p:sldIdLst>
  <p:sldSz cx="9144000" cy="6858000" type="screen4x3"/>
  <p:notesSz cx="6858000" cy="9144000"/>
  <p:defaultTextStyle>
    <a:defPPr>
      <a:defRPr lang="nl-NL"/>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36" autoAdjust="0"/>
    <p:restoredTop sz="95822" autoAdjust="0"/>
  </p:normalViewPr>
  <p:slideViewPr>
    <p:cSldViewPr>
      <p:cViewPr varScale="1">
        <p:scale>
          <a:sx n="70" d="100"/>
          <a:sy n="70" d="100"/>
        </p:scale>
        <p:origin x="-1374" y="-10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heme" Target="theme/theme1.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eldia">
    <p:spTree>
      <p:nvGrpSpPr>
        <p:cNvPr id="1" name=""/>
        <p:cNvGrpSpPr/>
        <p:nvPr/>
      </p:nvGrpSpPr>
      <p:grpSpPr>
        <a:xfrm>
          <a:off x="0" y="0"/>
          <a:ext cx="0" cy="0"/>
          <a:chOff x="0" y="0"/>
          <a:chExt cx="0" cy="0"/>
        </a:xfrm>
      </p:grpSpPr>
      <p:sp>
        <p:nvSpPr>
          <p:cNvPr id="2" name="Titel 1"/>
          <p:cNvSpPr>
            <a:spLocks noGrp="1"/>
          </p:cNvSpPr>
          <p:nvPr>
            <p:ph type="ctrTitle"/>
          </p:nvPr>
        </p:nvSpPr>
        <p:spPr>
          <a:xfrm>
            <a:off x="685800" y="2130425"/>
            <a:ext cx="7772400" cy="1470025"/>
          </a:xfrm>
        </p:spPr>
        <p:txBody>
          <a:bodyPr/>
          <a:lstStyle/>
          <a:p>
            <a:r>
              <a:rPr lang="nl-NL"/>
              <a:t>Klik om de stijl te bewerken</a:t>
            </a:r>
          </a:p>
        </p:txBody>
      </p:sp>
      <p:sp>
        <p:nvSpPr>
          <p:cNvPr id="3" name="Ondertitel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nl-NL"/>
              <a:t>Klik om het opmaakprofiel van de modelondertitel te bewerken</a:t>
            </a:r>
          </a:p>
        </p:txBody>
      </p:sp>
      <p:sp>
        <p:nvSpPr>
          <p:cNvPr id="4" name="Rectangle 4"/>
          <p:cNvSpPr>
            <a:spLocks noGrp="1" noChangeArrowheads="1"/>
          </p:cNvSpPr>
          <p:nvPr>
            <p:ph type="dt" sz="half" idx="10"/>
          </p:nvPr>
        </p:nvSpPr>
        <p:spPr>
          <a:ln/>
        </p:spPr>
        <p:txBody>
          <a:bodyPr/>
          <a:lstStyle>
            <a:lvl1pPr>
              <a:defRPr/>
            </a:lvl1pPr>
          </a:lstStyle>
          <a:p>
            <a:pPr>
              <a:defRPr/>
            </a:pPr>
            <a:endParaRPr lang="nl-NL"/>
          </a:p>
        </p:txBody>
      </p:sp>
      <p:sp>
        <p:nvSpPr>
          <p:cNvPr id="5" name="Rectangle 5"/>
          <p:cNvSpPr>
            <a:spLocks noGrp="1" noChangeArrowheads="1"/>
          </p:cNvSpPr>
          <p:nvPr>
            <p:ph type="ftr" sz="quarter" idx="11"/>
          </p:nvPr>
        </p:nvSpPr>
        <p:spPr>
          <a:ln/>
        </p:spPr>
        <p:txBody>
          <a:bodyPr/>
          <a:lstStyle>
            <a:lvl1pPr>
              <a:defRPr/>
            </a:lvl1pPr>
          </a:lstStyle>
          <a:p>
            <a:pPr>
              <a:defRPr/>
            </a:pPr>
            <a:endParaRPr lang="nl-NL"/>
          </a:p>
        </p:txBody>
      </p:sp>
      <p:sp>
        <p:nvSpPr>
          <p:cNvPr id="6" name="Rectangle 6"/>
          <p:cNvSpPr>
            <a:spLocks noGrp="1" noChangeArrowheads="1"/>
          </p:cNvSpPr>
          <p:nvPr>
            <p:ph type="sldNum" sz="quarter" idx="12"/>
          </p:nvPr>
        </p:nvSpPr>
        <p:spPr>
          <a:ln/>
        </p:spPr>
        <p:txBody>
          <a:bodyPr/>
          <a:lstStyle>
            <a:lvl1pPr>
              <a:defRPr/>
            </a:lvl1pPr>
          </a:lstStyle>
          <a:p>
            <a:pPr>
              <a:defRPr/>
            </a:pPr>
            <a:fld id="{84FC7A48-E32A-4E59-856C-AC7C69F4A5CE}" type="slidenum">
              <a:rPr lang="nl-NL"/>
              <a:pPr>
                <a:defRPr/>
              </a:pPr>
              <a:t>‹nr.›</a:t>
            </a:fld>
            <a:endParaRPr lang="nl-NL"/>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en objec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a:t>Klik om de stijl te bewerken</a:t>
            </a:r>
          </a:p>
        </p:txBody>
      </p:sp>
      <p:sp>
        <p:nvSpPr>
          <p:cNvPr id="3" name="Tijdelijke aanduiding voor inhoud 2"/>
          <p:cNvSpPr>
            <a:spLocks noGrp="1"/>
          </p:cNvSpPr>
          <p:nvPr>
            <p:ph idx="1"/>
          </p:nvPr>
        </p:nvSpPr>
        <p:spPr/>
        <p:txBody>
          <a:bodyPr/>
          <a:lstStyle/>
          <a:p>
            <a:pPr lvl="0"/>
            <a:r>
              <a:rPr lang="nl-NL"/>
              <a:t>Klik om de modelstijlen te bewerken</a:t>
            </a:r>
          </a:p>
          <a:p>
            <a:pPr lvl="1"/>
            <a:r>
              <a:rPr lang="nl-NL"/>
              <a:t>Tweede niveau</a:t>
            </a:r>
          </a:p>
          <a:p>
            <a:pPr lvl="2"/>
            <a:r>
              <a:rPr lang="nl-NL"/>
              <a:t>Derde niveau</a:t>
            </a:r>
          </a:p>
          <a:p>
            <a:pPr lvl="3"/>
            <a:r>
              <a:rPr lang="nl-NL"/>
              <a:t>Vierde niveau</a:t>
            </a:r>
          </a:p>
          <a:p>
            <a:pPr lvl="4"/>
            <a:r>
              <a:rPr lang="nl-NL"/>
              <a:t>Vijfde niveau</a:t>
            </a:r>
          </a:p>
        </p:txBody>
      </p:sp>
      <p:sp>
        <p:nvSpPr>
          <p:cNvPr id="4" name="Rectangle 4"/>
          <p:cNvSpPr>
            <a:spLocks noGrp="1" noChangeArrowheads="1"/>
          </p:cNvSpPr>
          <p:nvPr>
            <p:ph type="dt" sz="half" idx="10"/>
          </p:nvPr>
        </p:nvSpPr>
        <p:spPr>
          <a:ln/>
        </p:spPr>
        <p:txBody>
          <a:bodyPr/>
          <a:lstStyle>
            <a:lvl1pPr>
              <a:defRPr/>
            </a:lvl1pPr>
          </a:lstStyle>
          <a:p>
            <a:pPr>
              <a:defRPr/>
            </a:pPr>
            <a:endParaRPr lang="nl-NL"/>
          </a:p>
        </p:txBody>
      </p:sp>
      <p:sp>
        <p:nvSpPr>
          <p:cNvPr id="5" name="Rectangle 5"/>
          <p:cNvSpPr>
            <a:spLocks noGrp="1" noChangeArrowheads="1"/>
          </p:cNvSpPr>
          <p:nvPr>
            <p:ph type="ftr" sz="quarter" idx="11"/>
          </p:nvPr>
        </p:nvSpPr>
        <p:spPr>
          <a:ln/>
        </p:spPr>
        <p:txBody>
          <a:bodyPr/>
          <a:lstStyle>
            <a:lvl1pPr>
              <a:defRPr/>
            </a:lvl1pPr>
          </a:lstStyle>
          <a:p>
            <a:pPr>
              <a:defRPr/>
            </a:pPr>
            <a:endParaRPr lang="nl-NL"/>
          </a:p>
        </p:txBody>
      </p:sp>
      <p:sp>
        <p:nvSpPr>
          <p:cNvPr id="6" name="Rectangle 6"/>
          <p:cNvSpPr>
            <a:spLocks noGrp="1" noChangeArrowheads="1"/>
          </p:cNvSpPr>
          <p:nvPr>
            <p:ph type="sldNum" sz="quarter" idx="12"/>
          </p:nvPr>
        </p:nvSpPr>
        <p:spPr>
          <a:ln/>
        </p:spPr>
        <p:txBody>
          <a:bodyPr/>
          <a:lstStyle>
            <a:lvl1pPr>
              <a:defRPr/>
            </a:lvl1pPr>
          </a:lstStyle>
          <a:p>
            <a:pPr>
              <a:defRPr/>
            </a:pPr>
            <a:fld id="{EA5AE3CF-631F-4348-8BC5-84D682663B87}" type="slidenum">
              <a:rPr lang="nl-NL"/>
              <a:pPr>
                <a:defRPr/>
              </a:pPr>
              <a:t>‹nr.›</a:t>
            </a:fld>
            <a:endParaRPr lang="nl-NL"/>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ekop">
    <p:spTree>
      <p:nvGrpSpPr>
        <p:cNvPr id="1" name=""/>
        <p:cNvGrpSpPr/>
        <p:nvPr/>
      </p:nvGrpSpPr>
      <p:grpSpPr>
        <a:xfrm>
          <a:off x="0" y="0"/>
          <a:ext cx="0" cy="0"/>
          <a:chOff x="0" y="0"/>
          <a:chExt cx="0" cy="0"/>
        </a:xfrm>
      </p:grpSpPr>
      <p:sp>
        <p:nvSpPr>
          <p:cNvPr id="2" name="Titel 1"/>
          <p:cNvSpPr>
            <a:spLocks noGrp="1"/>
          </p:cNvSpPr>
          <p:nvPr>
            <p:ph type="title"/>
          </p:nvPr>
        </p:nvSpPr>
        <p:spPr>
          <a:xfrm>
            <a:off x="722313" y="4406900"/>
            <a:ext cx="7772400" cy="1362075"/>
          </a:xfrm>
        </p:spPr>
        <p:txBody>
          <a:bodyPr anchor="t"/>
          <a:lstStyle>
            <a:lvl1pPr algn="l">
              <a:defRPr sz="4000" b="1" cap="all"/>
            </a:lvl1pPr>
          </a:lstStyle>
          <a:p>
            <a:r>
              <a:rPr lang="nl-NL"/>
              <a:t>Klik om de stijl te bewerken</a:t>
            </a:r>
          </a:p>
        </p:txBody>
      </p:sp>
      <p:sp>
        <p:nvSpPr>
          <p:cNvPr id="3" name="Tijdelijke aanduiding voor tekst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nl-NL"/>
              <a:t>Klik om de modelstijlen te bewerken</a:t>
            </a:r>
          </a:p>
        </p:txBody>
      </p:sp>
      <p:sp>
        <p:nvSpPr>
          <p:cNvPr id="4" name="Rectangle 4"/>
          <p:cNvSpPr>
            <a:spLocks noGrp="1" noChangeArrowheads="1"/>
          </p:cNvSpPr>
          <p:nvPr>
            <p:ph type="dt" sz="half" idx="10"/>
          </p:nvPr>
        </p:nvSpPr>
        <p:spPr>
          <a:ln/>
        </p:spPr>
        <p:txBody>
          <a:bodyPr/>
          <a:lstStyle>
            <a:lvl1pPr>
              <a:defRPr/>
            </a:lvl1pPr>
          </a:lstStyle>
          <a:p>
            <a:pPr>
              <a:defRPr/>
            </a:pPr>
            <a:endParaRPr lang="nl-NL"/>
          </a:p>
        </p:txBody>
      </p:sp>
      <p:sp>
        <p:nvSpPr>
          <p:cNvPr id="5" name="Rectangle 5"/>
          <p:cNvSpPr>
            <a:spLocks noGrp="1" noChangeArrowheads="1"/>
          </p:cNvSpPr>
          <p:nvPr>
            <p:ph type="ftr" sz="quarter" idx="11"/>
          </p:nvPr>
        </p:nvSpPr>
        <p:spPr>
          <a:ln/>
        </p:spPr>
        <p:txBody>
          <a:bodyPr/>
          <a:lstStyle>
            <a:lvl1pPr>
              <a:defRPr/>
            </a:lvl1pPr>
          </a:lstStyle>
          <a:p>
            <a:pPr>
              <a:defRPr/>
            </a:pPr>
            <a:endParaRPr lang="nl-NL"/>
          </a:p>
        </p:txBody>
      </p:sp>
      <p:sp>
        <p:nvSpPr>
          <p:cNvPr id="6" name="Rectangle 6"/>
          <p:cNvSpPr>
            <a:spLocks noGrp="1" noChangeArrowheads="1"/>
          </p:cNvSpPr>
          <p:nvPr>
            <p:ph type="sldNum" sz="quarter" idx="12"/>
          </p:nvPr>
        </p:nvSpPr>
        <p:spPr>
          <a:ln/>
        </p:spPr>
        <p:txBody>
          <a:bodyPr/>
          <a:lstStyle>
            <a:lvl1pPr>
              <a:defRPr/>
            </a:lvl1pPr>
          </a:lstStyle>
          <a:p>
            <a:pPr>
              <a:defRPr/>
            </a:pPr>
            <a:fld id="{4DE97243-A3AF-4DB2-80C6-2003F03D86F9}" type="slidenum">
              <a:rPr lang="nl-NL"/>
              <a:pPr>
                <a:defRPr/>
              </a:pPr>
              <a:t>‹nr.›</a:t>
            </a:fld>
            <a:endParaRPr lang="nl-NL"/>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Inhoud van twee">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a:t>Klik om de stijl te bewerken</a:t>
            </a:r>
          </a:p>
        </p:txBody>
      </p:sp>
      <p:sp>
        <p:nvSpPr>
          <p:cNvPr id="3" name="Tijdelijke aanduiding voor inhoud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nl-NL"/>
              <a:t>Klik om de modelstijlen te bewerken</a:t>
            </a:r>
          </a:p>
          <a:p>
            <a:pPr lvl="1"/>
            <a:r>
              <a:rPr lang="nl-NL"/>
              <a:t>Tweede niveau</a:t>
            </a:r>
          </a:p>
          <a:p>
            <a:pPr lvl="2"/>
            <a:r>
              <a:rPr lang="nl-NL"/>
              <a:t>Derde niveau</a:t>
            </a:r>
          </a:p>
          <a:p>
            <a:pPr lvl="3"/>
            <a:r>
              <a:rPr lang="nl-NL"/>
              <a:t>Vierde niveau</a:t>
            </a:r>
          </a:p>
          <a:p>
            <a:pPr lvl="4"/>
            <a:r>
              <a:rPr lang="nl-NL"/>
              <a:t>Vijfde niveau</a:t>
            </a:r>
          </a:p>
        </p:txBody>
      </p:sp>
      <p:sp>
        <p:nvSpPr>
          <p:cNvPr id="4" name="Tijdelijke aanduiding voor inhoud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nl-NL"/>
              <a:t>Klik om de modelstijlen te bewerken</a:t>
            </a:r>
          </a:p>
          <a:p>
            <a:pPr lvl="1"/>
            <a:r>
              <a:rPr lang="nl-NL"/>
              <a:t>Tweede niveau</a:t>
            </a:r>
          </a:p>
          <a:p>
            <a:pPr lvl="2"/>
            <a:r>
              <a:rPr lang="nl-NL"/>
              <a:t>Derde niveau</a:t>
            </a:r>
          </a:p>
          <a:p>
            <a:pPr lvl="3"/>
            <a:r>
              <a:rPr lang="nl-NL"/>
              <a:t>Vierde niveau</a:t>
            </a:r>
          </a:p>
          <a:p>
            <a:pPr lvl="4"/>
            <a:r>
              <a:rPr lang="nl-NL"/>
              <a:t>Vijfde niveau</a:t>
            </a:r>
          </a:p>
        </p:txBody>
      </p:sp>
      <p:sp>
        <p:nvSpPr>
          <p:cNvPr id="5" name="Rectangle 4"/>
          <p:cNvSpPr>
            <a:spLocks noGrp="1" noChangeArrowheads="1"/>
          </p:cNvSpPr>
          <p:nvPr>
            <p:ph type="dt" sz="half" idx="10"/>
          </p:nvPr>
        </p:nvSpPr>
        <p:spPr>
          <a:ln/>
        </p:spPr>
        <p:txBody>
          <a:bodyPr/>
          <a:lstStyle>
            <a:lvl1pPr>
              <a:defRPr/>
            </a:lvl1pPr>
          </a:lstStyle>
          <a:p>
            <a:pPr>
              <a:defRPr/>
            </a:pPr>
            <a:endParaRPr lang="nl-NL"/>
          </a:p>
        </p:txBody>
      </p:sp>
      <p:sp>
        <p:nvSpPr>
          <p:cNvPr id="6" name="Rectangle 5"/>
          <p:cNvSpPr>
            <a:spLocks noGrp="1" noChangeArrowheads="1"/>
          </p:cNvSpPr>
          <p:nvPr>
            <p:ph type="ftr" sz="quarter" idx="11"/>
          </p:nvPr>
        </p:nvSpPr>
        <p:spPr>
          <a:ln/>
        </p:spPr>
        <p:txBody>
          <a:bodyPr/>
          <a:lstStyle>
            <a:lvl1pPr>
              <a:defRPr/>
            </a:lvl1pPr>
          </a:lstStyle>
          <a:p>
            <a:pPr>
              <a:defRPr/>
            </a:pPr>
            <a:endParaRPr lang="nl-NL"/>
          </a:p>
        </p:txBody>
      </p:sp>
      <p:sp>
        <p:nvSpPr>
          <p:cNvPr id="7" name="Rectangle 6"/>
          <p:cNvSpPr>
            <a:spLocks noGrp="1" noChangeArrowheads="1"/>
          </p:cNvSpPr>
          <p:nvPr>
            <p:ph type="sldNum" sz="quarter" idx="12"/>
          </p:nvPr>
        </p:nvSpPr>
        <p:spPr>
          <a:ln/>
        </p:spPr>
        <p:txBody>
          <a:bodyPr/>
          <a:lstStyle>
            <a:lvl1pPr>
              <a:defRPr/>
            </a:lvl1pPr>
          </a:lstStyle>
          <a:p>
            <a:pPr>
              <a:defRPr/>
            </a:pPr>
            <a:fld id="{4123367D-DADB-4BC0-9B7C-86888053BD8B}" type="slidenum">
              <a:rPr lang="nl-NL"/>
              <a:pPr>
                <a:defRPr/>
              </a:pPr>
              <a:t>‹nr.›</a:t>
            </a:fld>
            <a:endParaRPr lang="nl-NL"/>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Vergelijking">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lvl1pPr>
              <a:defRPr/>
            </a:lvl1pPr>
          </a:lstStyle>
          <a:p>
            <a:r>
              <a:rPr lang="nl-NL"/>
              <a:t>Klik om de stijl te bewerken</a:t>
            </a:r>
          </a:p>
        </p:txBody>
      </p:sp>
      <p:sp>
        <p:nvSpPr>
          <p:cNvPr id="3" name="Tijdelijke aanduiding voor tekst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l-NL"/>
              <a:t>Klik om de modelstijlen te bewerken</a:t>
            </a:r>
          </a:p>
        </p:txBody>
      </p:sp>
      <p:sp>
        <p:nvSpPr>
          <p:cNvPr id="4" name="Tijdelijke aanduiding voor inhoud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nl-NL"/>
              <a:t>Klik om de modelstijlen te bewerken</a:t>
            </a:r>
          </a:p>
          <a:p>
            <a:pPr lvl="1"/>
            <a:r>
              <a:rPr lang="nl-NL"/>
              <a:t>Tweede niveau</a:t>
            </a:r>
          </a:p>
          <a:p>
            <a:pPr lvl="2"/>
            <a:r>
              <a:rPr lang="nl-NL"/>
              <a:t>Derde niveau</a:t>
            </a:r>
          </a:p>
          <a:p>
            <a:pPr lvl="3"/>
            <a:r>
              <a:rPr lang="nl-NL"/>
              <a:t>Vierde niveau</a:t>
            </a:r>
          </a:p>
          <a:p>
            <a:pPr lvl="4"/>
            <a:r>
              <a:rPr lang="nl-NL"/>
              <a:t>Vijfde niveau</a:t>
            </a:r>
          </a:p>
        </p:txBody>
      </p:sp>
      <p:sp>
        <p:nvSpPr>
          <p:cNvPr id="5" name="Tijdelijke aanduiding voor tekst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l-NL"/>
              <a:t>Klik om de modelstijlen te bewerken</a:t>
            </a:r>
          </a:p>
        </p:txBody>
      </p:sp>
      <p:sp>
        <p:nvSpPr>
          <p:cNvPr id="6" name="Tijdelijke aanduiding voor inhoud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nl-NL"/>
              <a:t>Klik om de modelstijlen te bewerken</a:t>
            </a:r>
          </a:p>
          <a:p>
            <a:pPr lvl="1"/>
            <a:r>
              <a:rPr lang="nl-NL"/>
              <a:t>Tweede niveau</a:t>
            </a:r>
          </a:p>
          <a:p>
            <a:pPr lvl="2"/>
            <a:r>
              <a:rPr lang="nl-NL"/>
              <a:t>Derde niveau</a:t>
            </a:r>
          </a:p>
          <a:p>
            <a:pPr lvl="3"/>
            <a:r>
              <a:rPr lang="nl-NL"/>
              <a:t>Vierde niveau</a:t>
            </a:r>
          </a:p>
          <a:p>
            <a:pPr lvl="4"/>
            <a:r>
              <a:rPr lang="nl-NL"/>
              <a:t>Vijfde niveau</a:t>
            </a:r>
          </a:p>
        </p:txBody>
      </p:sp>
      <p:sp>
        <p:nvSpPr>
          <p:cNvPr id="7" name="Rectangle 4"/>
          <p:cNvSpPr>
            <a:spLocks noGrp="1" noChangeArrowheads="1"/>
          </p:cNvSpPr>
          <p:nvPr>
            <p:ph type="dt" sz="half" idx="10"/>
          </p:nvPr>
        </p:nvSpPr>
        <p:spPr>
          <a:ln/>
        </p:spPr>
        <p:txBody>
          <a:bodyPr/>
          <a:lstStyle>
            <a:lvl1pPr>
              <a:defRPr/>
            </a:lvl1pPr>
          </a:lstStyle>
          <a:p>
            <a:pPr>
              <a:defRPr/>
            </a:pPr>
            <a:endParaRPr lang="nl-NL"/>
          </a:p>
        </p:txBody>
      </p:sp>
      <p:sp>
        <p:nvSpPr>
          <p:cNvPr id="8" name="Rectangle 5"/>
          <p:cNvSpPr>
            <a:spLocks noGrp="1" noChangeArrowheads="1"/>
          </p:cNvSpPr>
          <p:nvPr>
            <p:ph type="ftr" sz="quarter" idx="11"/>
          </p:nvPr>
        </p:nvSpPr>
        <p:spPr>
          <a:ln/>
        </p:spPr>
        <p:txBody>
          <a:bodyPr/>
          <a:lstStyle>
            <a:lvl1pPr>
              <a:defRPr/>
            </a:lvl1pPr>
          </a:lstStyle>
          <a:p>
            <a:pPr>
              <a:defRPr/>
            </a:pPr>
            <a:endParaRPr lang="nl-NL"/>
          </a:p>
        </p:txBody>
      </p:sp>
      <p:sp>
        <p:nvSpPr>
          <p:cNvPr id="9" name="Rectangle 6"/>
          <p:cNvSpPr>
            <a:spLocks noGrp="1" noChangeArrowheads="1"/>
          </p:cNvSpPr>
          <p:nvPr>
            <p:ph type="sldNum" sz="quarter" idx="12"/>
          </p:nvPr>
        </p:nvSpPr>
        <p:spPr>
          <a:ln/>
        </p:spPr>
        <p:txBody>
          <a:bodyPr/>
          <a:lstStyle>
            <a:lvl1pPr>
              <a:defRPr/>
            </a:lvl1pPr>
          </a:lstStyle>
          <a:p>
            <a:pPr>
              <a:defRPr/>
            </a:pPr>
            <a:fld id="{78A5A6A6-E16C-4DDA-B458-EFE6E376D49E}" type="slidenum">
              <a:rPr lang="nl-NL"/>
              <a:pPr>
                <a:defRPr/>
              </a:pPr>
              <a:t>‹nr.›</a:t>
            </a:fld>
            <a:endParaRPr lang="nl-NL"/>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Alleen titel">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a:t>Klik om de stijl te bewerken</a:t>
            </a:r>
          </a:p>
        </p:txBody>
      </p:sp>
      <p:sp>
        <p:nvSpPr>
          <p:cNvPr id="3" name="Rectangle 4"/>
          <p:cNvSpPr>
            <a:spLocks noGrp="1" noChangeArrowheads="1"/>
          </p:cNvSpPr>
          <p:nvPr>
            <p:ph type="dt" sz="half" idx="10"/>
          </p:nvPr>
        </p:nvSpPr>
        <p:spPr>
          <a:ln/>
        </p:spPr>
        <p:txBody>
          <a:bodyPr/>
          <a:lstStyle>
            <a:lvl1pPr>
              <a:defRPr/>
            </a:lvl1pPr>
          </a:lstStyle>
          <a:p>
            <a:pPr>
              <a:defRPr/>
            </a:pPr>
            <a:endParaRPr lang="nl-NL"/>
          </a:p>
        </p:txBody>
      </p:sp>
      <p:sp>
        <p:nvSpPr>
          <p:cNvPr id="4" name="Rectangle 5"/>
          <p:cNvSpPr>
            <a:spLocks noGrp="1" noChangeArrowheads="1"/>
          </p:cNvSpPr>
          <p:nvPr>
            <p:ph type="ftr" sz="quarter" idx="11"/>
          </p:nvPr>
        </p:nvSpPr>
        <p:spPr>
          <a:ln/>
        </p:spPr>
        <p:txBody>
          <a:bodyPr/>
          <a:lstStyle>
            <a:lvl1pPr>
              <a:defRPr/>
            </a:lvl1pPr>
          </a:lstStyle>
          <a:p>
            <a:pPr>
              <a:defRPr/>
            </a:pPr>
            <a:endParaRPr lang="nl-NL"/>
          </a:p>
        </p:txBody>
      </p:sp>
      <p:sp>
        <p:nvSpPr>
          <p:cNvPr id="5" name="Rectangle 6"/>
          <p:cNvSpPr>
            <a:spLocks noGrp="1" noChangeArrowheads="1"/>
          </p:cNvSpPr>
          <p:nvPr>
            <p:ph type="sldNum" sz="quarter" idx="12"/>
          </p:nvPr>
        </p:nvSpPr>
        <p:spPr>
          <a:ln/>
        </p:spPr>
        <p:txBody>
          <a:bodyPr/>
          <a:lstStyle>
            <a:lvl1pPr>
              <a:defRPr/>
            </a:lvl1pPr>
          </a:lstStyle>
          <a:p>
            <a:pPr>
              <a:defRPr/>
            </a:pPr>
            <a:fld id="{DB5D45A3-781B-4512-98E7-F32277EC274A}" type="slidenum">
              <a:rPr lang="nl-NL"/>
              <a:pPr>
                <a:defRPr/>
              </a:pPr>
              <a:t>‹nr.›</a:t>
            </a:fld>
            <a:endParaRPr lang="nl-NL"/>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Leeg">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nl-NL"/>
          </a:p>
        </p:txBody>
      </p:sp>
      <p:sp>
        <p:nvSpPr>
          <p:cNvPr id="3" name="Rectangle 5"/>
          <p:cNvSpPr>
            <a:spLocks noGrp="1" noChangeArrowheads="1"/>
          </p:cNvSpPr>
          <p:nvPr>
            <p:ph type="ftr" sz="quarter" idx="11"/>
          </p:nvPr>
        </p:nvSpPr>
        <p:spPr>
          <a:ln/>
        </p:spPr>
        <p:txBody>
          <a:bodyPr/>
          <a:lstStyle>
            <a:lvl1pPr>
              <a:defRPr/>
            </a:lvl1pPr>
          </a:lstStyle>
          <a:p>
            <a:pPr>
              <a:defRPr/>
            </a:pPr>
            <a:endParaRPr lang="nl-NL"/>
          </a:p>
        </p:txBody>
      </p:sp>
      <p:sp>
        <p:nvSpPr>
          <p:cNvPr id="4" name="Rectangle 6"/>
          <p:cNvSpPr>
            <a:spLocks noGrp="1" noChangeArrowheads="1"/>
          </p:cNvSpPr>
          <p:nvPr>
            <p:ph type="sldNum" sz="quarter" idx="12"/>
          </p:nvPr>
        </p:nvSpPr>
        <p:spPr>
          <a:ln/>
        </p:spPr>
        <p:txBody>
          <a:bodyPr/>
          <a:lstStyle>
            <a:lvl1pPr>
              <a:defRPr/>
            </a:lvl1pPr>
          </a:lstStyle>
          <a:p>
            <a:pPr>
              <a:defRPr/>
            </a:pPr>
            <a:fld id="{F303AD54-B1F7-401F-9AC3-52B51123268B}" type="slidenum">
              <a:rPr lang="nl-NL"/>
              <a:pPr>
                <a:defRPr/>
              </a:pPr>
              <a:t>‹nr.›</a:t>
            </a:fld>
            <a:endParaRPr lang="nl-NL"/>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Inhoud met bijschrift">
    <p:spTree>
      <p:nvGrpSpPr>
        <p:cNvPr id="1" name=""/>
        <p:cNvGrpSpPr/>
        <p:nvPr/>
      </p:nvGrpSpPr>
      <p:grpSpPr>
        <a:xfrm>
          <a:off x="0" y="0"/>
          <a:ext cx="0" cy="0"/>
          <a:chOff x="0" y="0"/>
          <a:chExt cx="0" cy="0"/>
        </a:xfrm>
      </p:grpSpPr>
      <p:sp>
        <p:nvSpPr>
          <p:cNvPr id="2" name="Titel 1"/>
          <p:cNvSpPr>
            <a:spLocks noGrp="1"/>
          </p:cNvSpPr>
          <p:nvPr>
            <p:ph type="title"/>
          </p:nvPr>
        </p:nvSpPr>
        <p:spPr>
          <a:xfrm>
            <a:off x="457200" y="273050"/>
            <a:ext cx="3008313" cy="1162050"/>
          </a:xfrm>
        </p:spPr>
        <p:txBody>
          <a:bodyPr anchor="b"/>
          <a:lstStyle>
            <a:lvl1pPr algn="l">
              <a:defRPr sz="2000" b="1"/>
            </a:lvl1pPr>
          </a:lstStyle>
          <a:p>
            <a:r>
              <a:rPr lang="nl-NL"/>
              <a:t>Klik om de stijl te bewerken</a:t>
            </a:r>
          </a:p>
        </p:txBody>
      </p:sp>
      <p:sp>
        <p:nvSpPr>
          <p:cNvPr id="3" name="Tijdelijke aanduiding voor inhoud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nl-NL"/>
              <a:t>Klik om de modelstijlen te bewerken</a:t>
            </a:r>
          </a:p>
          <a:p>
            <a:pPr lvl="1"/>
            <a:r>
              <a:rPr lang="nl-NL"/>
              <a:t>Tweede niveau</a:t>
            </a:r>
          </a:p>
          <a:p>
            <a:pPr lvl="2"/>
            <a:r>
              <a:rPr lang="nl-NL"/>
              <a:t>Derde niveau</a:t>
            </a:r>
          </a:p>
          <a:p>
            <a:pPr lvl="3"/>
            <a:r>
              <a:rPr lang="nl-NL"/>
              <a:t>Vierde niveau</a:t>
            </a:r>
          </a:p>
          <a:p>
            <a:pPr lvl="4"/>
            <a:r>
              <a:rPr lang="nl-NL"/>
              <a:t>Vijfde niveau</a:t>
            </a:r>
          </a:p>
        </p:txBody>
      </p:sp>
      <p:sp>
        <p:nvSpPr>
          <p:cNvPr id="4" name="Tijdelijke aanduiding voor tekst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nl-NL"/>
              <a:t>Klik om de modelstijlen te bewerken</a:t>
            </a:r>
          </a:p>
        </p:txBody>
      </p:sp>
      <p:sp>
        <p:nvSpPr>
          <p:cNvPr id="5" name="Rectangle 4"/>
          <p:cNvSpPr>
            <a:spLocks noGrp="1" noChangeArrowheads="1"/>
          </p:cNvSpPr>
          <p:nvPr>
            <p:ph type="dt" sz="half" idx="10"/>
          </p:nvPr>
        </p:nvSpPr>
        <p:spPr>
          <a:ln/>
        </p:spPr>
        <p:txBody>
          <a:bodyPr/>
          <a:lstStyle>
            <a:lvl1pPr>
              <a:defRPr/>
            </a:lvl1pPr>
          </a:lstStyle>
          <a:p>
            <a:pPr>
              <a:defRPr/>
            </a:pPr>
            <a:endParaRPr lang="nl-NL"/>
          </a:p>
        </p:txBody>
      </p:sp>
      <p:sp>
        <p:nvSpPr>
          <p:cNvPr id="6" name="Rectangle 5"/>
          <p:cNvSpPr>
            <a:spLocks noGrp="1" noChangeArrowheads="1"/>
          </p:cNvSpPr>
          <p:nvPr>
            <p:ph type="ftr" sz="quarter" idx="11"/>
          </p:nvPr>
        </p:nvSpPr>
        <p:spPr>
          <a:ln/>
        </p:spPr>
        <p:txBody>
          <a:bodyPr/>
          <a:lstStyle>
            <a:lvl1pPr>
              <a:defRPr/>
            </a:lvl1pPr>
          </a:lstStyle>
          <a:p>
            <a:pPr>
              <a:defRPr/>
            </a:pPr>
            <a:endParaRPr lang="nl-NL"/>
          </a:p>
        </p:txBody>
      </p:sp>
      <p:sp>
        <p:nvSpPr>
          <p:cNvPr id="7" name="Rectangle 6"/>
          <p:cNvSpPr>
            <a:spLocks noGrp="1" noChangeArrowheads="1"/>
          </p:cNvSpPr>
          <p:nvPr>
            <p:ph type="sldNum" sz="quarter" idx="12"/>
          </p:nvPr>
        </p:nvSpPr>
        <p:spPr>
          <a:ln/>
        </p:spPr>
        <p:txBody>
          <a:bodyPr/>
          <a:lstStyle>
            <a:lvl1pPr>
              <a:defRPr/>
            </a:lvl1pPr>
          </a:lstStyle>
          <a:p>
            <a:pPr>
              <a:defRPr/>
            </a:pPr>
            <a:fld id="{85836261-D1B5-4DDF-AD25-B4384294F9B8}" type="slidenum">
              <a:rPr lang="nl-NL"/>
              <a:pPr>
                <a:defRPr/>
              </a:pPr>
              <a:t>‹nr.›</a:t>
            </a:fld>
            <a:endParaRPr lang="nl-NL"/>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Afbeelding met bijschrift">
    <p:spTree>
      <p:nvGrpSpPr>
        <p:cNvPr id="1" name=""/>
        <p:cNvGrpSpPr/>
        <p:nvPr/>
      </p:nvGrpSpPr>
      <p:grpSpPr>
        <a:xfrm>
          <a:off x="0" y="0"/>
          <a:ext cx="0" cy="0"/>
          <a:chOff x="0" y="0"/>
          <a:chExt cx="0" cy="0"/>
        </a:xfrm>
      </p:grpSpPr>
      <p:sp>
        <p:nvSpPr>
          <p:cNvPr id="2" name="Titel 1"/>
          <p:cNvSpPr>
            <a:spLocks noGrp="1"/>
          </p:cNvSpPr>
          <p:nvPr>
            <p:ph type="title"/>
          </p:nvPr>
        </p:nvSpPr>
        <p:spPr>
          <a:xfrm>
            <a:off x="1792288" y="4800600"/>
            <a:ext cx="5486400" cy="566738"/>
          </a:xfrm>
        </p:spPr>
        <p:txBody>
          <a:bodyPr anchor="b"/>
          <a:lstStyle>
            <a:lvl1pPr algn="l">
              <a:defRPr sz="2000" b="1"/>
            </a:lvl1pPr>
          </a:lstStyle>
          <a:p>
            <a:r>
              <a:rPr lang="nl-NL"/>
              <a:t>Klik om de stijl te bewerken</a:t>
            </a:r>
          </a:p>
        </p:txBody>
      </p:sp>
      <p:sp>
        <p:nvSpPr>
          <p:cNvPr id="3" name="Tijdelijke aanduiding voor afbeelding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nl-NL" noProof="0"/>
          </a:p>
        </p:txBody>
      </p:sp>
      <p:sp>
        <p:nvSpPr>
          <p:cNvPr id="4" name="Tijdelijke aanduiding voor tekst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nl-NL"/>
              <a:t>Klik om de modelstijlen te bewerken</a:t>
            </a:r>
          </a:p>
        </p:txBody>
      </p:sp>
      <p:sp>
        <p:nvSpPr>
          <p:cNvPr id="5" name="Rectangle 4"/>
          <p:cNvSpPr>
            <a:spLocks noGrp="1" noChangeArrowheads="1"/>
          </p:cNvSpPr>
          <p:nvPr>
            <p:ph type="dt" sz="half" idx="10"/>
          </p:nvPr>
        </p:nvSpPr>
        <p:spPr>
          <a:ln/>
        </p:spPr>
        <p:txBody>
          <a:bodyPr/>
          <a:lstStyle>
            <a:lvl1pPr>
              <a:defRPr/>
            </a:lvl1pPr>
          </a:lstStyle>
          <a:p>
            <a:pPr>
              <a:defRPr/>
            </a:pPr>
            <a:endParaRPr lang="nl-NL"/>
          </a:p>
        </p:txBody>
      </p:sp>
      <p:sp>
        <p:nvSpPr>
          <p:cNvPr id="6" name="Rectangle 5"/>
          <p:cNvSpPr>
            <a:spLocks noGrp="1" noChangeArrowheads="1"/>
          </p:cNvSpPr>
          <p:nvPr>
            <p:ph type="ftr" sz="quarter" idx="11"/>
          </p:nvPr>
        </p:nvSpPr>
        <p:spPr>
          <a:ln/>
        </p:spPr>
        <p:txBody>
          <a:bodyPr/>
          <a:lstStyle>
            <a:lvl1pPr>
              <a:defRPr/>
            </a:lvl1pPr>
          </a:lstStyle>
          <a:p>
            <a:pPr>
              <a:defRPr/>
            </a:pPr>
            <a:endParaRPr lang="nl-NL"/>
          </a:p>
        </p:txBody>
      </p:sp>
      <p:sp>
        <p:nvSpPr>
          <p:cNvPr id="7" name="Rectangle 6"/>
          <p:cNvSpPr>
            <a:spLocks noGrp="1" noChangeArrowheads="1"/>
          </p:cNvSpPr>
          <p:nvPr>
            <p:ph type="sldNum" sz="quarter" idx="12"/>
          </p:nvPr>
        </p:nvSpPr>
        <p:spPr>
          <a:ln/>
        </p:spPr>
        <p:txBody>
          <a:bodyPr/>
          <a:lstStyle>
            <a:lvl1pPr>
              <a:defRPr/>
            </a:lvl1pPr>
          </a:lstStyle>
          <a:p>
            <a:pPr>
              <a:defRPr/>
            </a:pPr>
            <a:fld id="{85F7CD11-B2E7-42FB-A755-1EEEAAFECEFA}" type="slidenum">
              <a:rPr lang="nl-NL"/>
              <a:pPr>
                <a:defRPr/>
              </a:pPr>
              <a:t>‹nr.›</a:t>
            </a:fld>
            <a:endParaRPr lang="nl-NL"/>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el en verticale teks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a:t>Klik om de stijl te bewerken</a:t>
            </a:r>
          </a:p>
        </p:txBody>
      </p:sp>
      <p:sp>
        <p:nvSpPr>
          <p:cNvPr id="3" name="Tijdelijke aanduiding voor verticale tekst 2"/>
          <p:cNvSpPr>
            <a:spLocks noGrp="1"/>
          </p:cNvSpPr>
          <p:nvPr>
            <p:ph type="body" orient="vert" idx="1"/>
          </p:nvPr>
        </p:nvSpPr>
        <p:spPr/>
        <p:txBody>
          <a:bodyPr vert="eaVert"/>
          <a:lstStyle/>
          <a:p>
            <a:pPr lvl="0"/>
            <a:r>
              <a:rPr lang="nl-NL"/>
              <a:t>Klik om de modelstijlen te bewerken</a:t>
            </a:r>
          </a:p>
          <a:p>
            <a:pPr lvl="1"/>
            <a:r>
              <a:rPr lang="nl-NL"/>
              <a:t>Tweede niveau</a:t>
            </a:r>
          </a:p>
          <a:p>
            <a:pPr lvl="2"/>
            <a:r>
              <a:rPr lang="nl-NL"/>
              <a:t>Derde niveau</a:t>
            </a:r>
          </a:p>
          <a:p>
            <a:pPr lvl="3"/>
            <a:r>
              <a:rPr lang="nl-NL"/>
              <a:t>Vierde niveau</a:t>
            </a:r>
          </a:p>
          <a:p>
            <a:pPr lvl="4"/>
            <a:r>
              <a:rPr lang="nl-NL"/>
              <a:t>Vijfde niveau</a:t>
            </a:r>
          </a:p>
        </p:txBody>
      </p:sp>
      <p:sp>
        <p:nvSpPr>
          <p:cNvPr id="4" name="Rectangle 4"/>
          <p:cNvSpPr>
            <a:spLocks noGrp="1" noChangeArrowheads="1"/>
          </p:cNvSpPr>
          <p:nvPr>
            <p:ph type="dt" sz="half" idx="10"/>
          </p:nvPr>
        </p:nvSpPr>
        <p:spPr>
          <a:ln/>
        </p:spPr>
        <p:txBody>
          <a:bodyPr/>
          <a:lstStyle>
            <a:lvl1pPr>
              <a:defRPr/>
            </a:lvl1pPr>
          </a:lstStyle>
          <a:p>
            <a:pPr>
              <a:defRPr/>
            </a:pPr>
            <a:endParaRPr lang="nl-NL"/>
          </a:p>
        </p:txBody>
      </p:sp>
      <p:sp>
        <p:nvSpPr>
          <p:cNvPr id="5" name="Rectangle 5"/>
          <p:cNvSpPr>
            <a:spLocks noGrp="1" noChangeArrowheads="1"/>
          </p:cNvSpPr>
          <p:nvPr>
            <p:ph type="ftr" sz="quarter" idx="11"/>
          </p:nvPr>
        </p:nvSpPr>
        <p:spPr>
          <a:ln/>
        </p:spPr>
        <p:txBody>
          <a:bodyPr/>
          <a:lstStyle>
            <a:lvl1pPr>
              <a:defRPr/>
            </a:lvl1pPr>
          </a:lstStyle>
          <a:p>
            <a:pPr>
              <a:defRPr/>
            </a:pPr>
            <a:endParaRPr lang="nl-NL"/>
          </a:p>
        </p:txBody>
      </p:sp>
      <p:sp>
        <p:nvSpPr>
          <p:cNvPr id="6" name="Rectangle 6"/>
          <p:cNvSpPr>
            <a:spLocks noGrp="1" noChangeArrowheads="1"/>
          </p:cNvSpPr>
          <p:nvPr>
            <p:ph type="sldNum" sz="quarter" idx="12"/>
          </p:nvPr>
        </p:nvSpPr>
        <p:spPr>
          <a:ln/>
        </p:spPr>
        <p:txBody>
          <a:bodyPr/>
          <a:lstStyle>
            <a:lvl1pPr>
              <a:defRPr/>
            </a:lvl1pPr>
          </a:lstStyle>
          <a:p>
            <a:pPr>
              <a:defRPr/>
            </a:pPr>
            <a:fld id="{AB83EC7C-393E-44E0-A731-A68F6958B880}" type="slidenum">
              <a:rPr lang="nl-NL"/>
              <a:pPr>
                <a:defRPr/>
              </a:pPr>
              <a:t>‹nr.›</a:t>
            </a:fld>
            <a:endParaRPr lang="nl-NL"/>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e titel en tekst">
    <p:spTree>
      <p:nvGrpSpPr>
        <p:cNvPr id="1" name=""/>
        <p:cNvGrpSpPr/>
        <p:nvPr/>
      </p:nvGrpSpPr>
      <p:grpSpPr>
        <a:xfrm>
          <a:off x="0" y="0"/>
          <a:ext cx="0" cy="0"/>
          <a:chOff x="0" y="0"/>
          <a:chExt cx="0" cy="0"/>
        </a:xfrm>
      </p:grpSpPr>
      <p:sp>
        <p:nvSpPr>
          <p:cNvPr id="2" name="Verticale titel 1"/>
          <p:cNvSpPr>
            <a:spLocks noGrp="1"/>
          </p:cNvSpPr>
          <p:nvPr>
            <p:ph type="title" orient="vert"/>
          </p:nvPr>
        </p:nvSpPr>
        <p:spPr>
          <a:xfrm>
            <a:off x="6629400" y="274638"/>
            <a:ext cx="2057400" cy="5851525"/>
          </a:xfrm>
        </p:spPr>
        <p:txBody>
          <a:bodyPr vert="eaVert"/>
          <a:lstStyle/>
          <a:p>
            <a:r>
              <a:rPr lang="nl-NL"/>
              <a:t>Klik om de stijl te bewerken</a:t>
            </a:r>
          </a:p>
        </p:txBody>
      </p:sp>
      <p:sp>
        <p:nvSpPr>
          <p:cNvPr id="3" name="Tijdelijke aanduiding voor verticale tekst 2"/>
          <p:cNvSpPr>
            <a:spLocks noGrp="1"/>
          </p:cNvSpPr>
          <p:nvPr>
            <p:ph type="body" orient="vert" idx="1"/>
          </p:nvPr>
        </p:nvSpPr>
        <p:spPr>
          <a:xfrm>
            <a:off x="457200" y="274638"/>
            <a:ext cx="6019800" cy="5851525"/>
          </a:xfrm>
        </p:spPr>
        <p:txBody>
          <a:bodyPr vert="eaVert"/>
          <a:lstStyle/>
          <a:p>
            <a:pPr lvl="0"/>
            <a:r>
              <a:rPr lang="nl-NL"/>
              <a:t>Klik om de modelstijlen te bewerken</a:t>
            </a:r>
          </a:p>
          <a:p>
            <a:pPr lvl="1"/>
            <a:r>
              <a:rPr lang="nl-NL"/>
              <a:t>Tweede niveau</a:t>
            </a:r>
          </a:p>
          <a:p>
            <a:pPr lvl="2"/>
            <a:r>
              <a:rPr lang="nl-NL"/>
              <a:t>Derde niveau</a:t>
            </a:r>
          </a:p>
          <a:p>
            <a:pPr lvl="3"/>
            <a:r>
              <a:rPr lang="nl-NL"/>
              <a:t>Vierde niveau</a:t>
            </a:r>
          </a:p>
          <a:p>
            <a:pPr lvl="4"/>
            <a:r>
              <a:rPr lang="nl-NL"/>
              <a:t>Vijfde niveau</a:t>
            </a:r>
          </a:p>
        </p:txBody>
      </p:sp>
      <p:sp>
        <p:nvSpPr>
          <p:cNvPr id="4" name="Rectangle 4"/>
          <p:cNvSpPr>
            <a:spLocks noGrp="1" noChangeArrowheads="1"/>
          </p:cNvSpPr>
          <p:nvPr>
            <p:ph type="dt" sz="half" idx="10"/>
          </p:nvPr>
        </p:nvSpPr>
        <p:spPr>
          <a:ln/>
        </p:spPr>
        <p:txBody>
          <a:bodyPr/>
          <a:lstStyle>
            <a:lvl1pPr>
              <a:defRPr/>
            </a:lvl1pPr>
          </a:lstStyle>
          <a:p>
            <a:pPr>
              <a:defRPr/>
            </a:pPr>
            <a:endParaRPr lang="nl-NL"/>
          </a:p>
        </p:txBody>
      </p:sp>
      <p:sp>
        <p:nvSpPr>
          <p:cNvPr id="5" name="Rectangle 5"/>
          <p:cNvSpPr>
            <a:spLocks noGrp="1" noChangeArrowheads="1"/>
          </p:cNvSpPr>
          <p:nvPr>
            <p:ph type="ftr" sz="quarter" idx="11"/>
          </p:nvPr>
        </p:nvSpPr>
        <p:spPr>
          <a:ln/>
        </p:spPr>
        <p:txBody>
          <a:bodyPr/>
          <a:lstStyle>
            <a:lvl1pPr>
              <a:defRPr/>
            </a:lvl1pPr>
          </a:lstStyle>
          <a:p>
            <a:pPr>
              <a:defRPr/>
            </a:pPr>
            <a:endParaRPr lang="nl-NL"/>
          </a:p>
        </p:txBody>
      </p:sp>
      <p:sp>
        <p:nvSpPr>
          <p:cNvPr id="6" name="Rectangle 6"/>
          <p:cNvSpPr>
            <a:spLocks noGrp="1" noChangeArrowheads="1"/>
          </p:cNvSpPr>
          <p:nvPr>
            <p:ph type="sldNum" sz="quarter" idx="12"/>
          </p:nvPr>
        </p:nvSpPr>
        <p:spPr>
          <a:ln/>
        </p:spPr>
        <p:txBody>
          <a:bodyPr/>
          <a:lstStyle>
            <a:lvl1pPr>
              <a:defRPr/>
            </a:lvl1pPr>
          </a:lstStyle>
          <a:p>
            <a:pPr>
              <a:defRPr/>
            </a:pPr>
            <a:fld id="{032F23DE-0D7F-49A9-BBDD-C87A8F86171B}" type="slidenum">
              <a:rPr lang="nl-NL"/>
              <a:pPr>
                <a:defRPr/>
              </a:pPr>
              <a:t>‹nr.›</a:t>
            </a:fld>
            <a:endParaRPr lang="nl-N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nl-NL" smtClean="0"/>
              <a:t>Klik om het opmaakprofiel te bewerken</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nl-NL" smtClean="0"/>
              <a:t>Klik om de opmaakprofielen van de modeltekst te bewerken</a:t>
            </a:r>
          </a:p>
          <a:p>
            <a:pPr lvl="1"/>
            <a:r>
              <a:rPr lang="nl-NL" smtClean="0"/>
              <a:t>Tweede niveau</a:t>
            </a:r>
          </a:p>
          <a:p>
            <a:pPr lvl="2"/>
            <a:r>
              <a:rPr lang="nl-NL" smtClean="0"/>
              <a:t>Derde niveau</a:t>
            </a:r>
          </a:p>
          <a:p>
            <a:pPr lvl="3"/>
            <a:r>
              <a:rPr lang="nl-NL" smtClean="0"/>
              <a:t>Vierde niveau</a:t>
            </a:r>
          </a:p>
          <a:p>
            <a:pPr lvl="4"/>
            <a:r>
              <a:rPr lang="nl-NL" smtClean="0"/>
              <a:t>Vijfde niveau</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a:defRPr/>
            </a:pPr>
            <a:endParaRPr lang="nl-NL"/>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pPr>
              <a:defRPr/>
            </a:pPr>
            <a:endParaRPr lang="nl-NL"/>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pPr>
              <a:defRPr/>
            </a:pPr>
            <a:fld id="{16C071D9-687B-4DA5-9CD9-9B726B782931}" type="slidenum">
              <a:rPr lang="nl-NL"/>
              <a:pPr>
                <a:defRPr/>
              </a:pPr>
              <a:t>‹nr.›</a:t>
            </a:fld>
            <a:endParaRPr lang="nl-NL"/>
          </a:p>
        </p:txBody>
      </p:sp>
    </p:spTree>
  </p:cSld>
  <p:clrMap bg1="lt1" tx1="dk1" bg2="lt2" tx2="dk2" accent1="accent1" accent2="accent2" accent3="accent3" accent4="accent4" accent5="accent5" accent6="accent6" hlink="hlink" folHlink="folHlink"/>
  <p:sldLayoutIdLst>
    <p:sldLayoutId id="2147483659" r:id="rId1"/>
    <p:sldLayoutId id="2147483658" r:id="rId2"/>
    <p:sldLayoutId id="2147483657" r:id="rId3"/>
    <p:sldLayoutId id="2147483656" r:id="rId4"/>
    <p:sldLayoutId id="2147483655" r:id="rId5"/>
    <p:sldLayoutId id="2147483654" r:id="rId6"/>
    <p:sldLayoutId id="2147483653" r:id="rId7"/>
    <p:sldLayoutId id="2147483652" r:id="rId8"/>
    <p:sldLayoutId id="2147483651" r:id="rId9"/>
    <p:sldLayoutId id="2147483650" r:id="rId10"/>
    <p:sldLayoutId id="2147483649" r:id="rId1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nl-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hyperlink" Target="http://www.museum-minderbroeders.be/" TargetMode="Externa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hyperlink" Target="http://commons.wikimedia.org/wiki/Saint_Francis_cycle_in_the_Upper_Church_of_San_Francesco_at_Assisi" TargetMode="Externa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hyperlink" Target="http://www.youtube.com/watch?v=18-7AQGOT4Y" TargetMode="External"/><Relationship Id="rId2" Type="http://schemas.openxmlformats.org/officeDocument/2006/relationships/hyperlink" Target="http://www.youtube.com/watch?v=RdKQpcIBLTw" TargetMode="Externa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28.jpeg"/><Relationship Id="rId1" Type="http://schemas.openxmlformats.org/officeDocument/2006/relationships/slideLayout" Target="../slideLayouts/slideLayout2.xml"/><Relationship Id="rId4" Type="http://schemas.openxmlformats.org/officeDocument/2006/relationships/image" Target="../media/image30.jpeg"/></Relationships>
</file>

<file path=ppt/slides/_rels/slide41.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09" name="Rectangle 4"/>
          <p:cNvSpPr>
            <a:spLocks noGrp="1" noChangeArrowheads="1"/>
          </p:cNvSpPr>
          <p:nvPr>
            <p:ph type="ctrTitle"/>
          </p:nvPr>
        </p:nvSpPr>
        <p:spPr/>
        <p:txBody>
          <a:bodyPr/>
          <a:lstStyle/>
          <a:p>
            <a:pPr eaLnBrk="1" hangingPunct="1"/>
            <a:r>
              <a:rPr lang="nl-BE" smtClean="0"/>
              <a:t>project Franciscus</a:t>
            </a:r>
            <a:endParaRPr lang="nl-NL" smtClean="0"/>
          </a:p>
        </p:txBody>
      </p:sp>
      <p:sp>
        <p:nvSpPr>
          <p:cNvPr id="17410" name="Rectangle 5"/>
          <p:cNvSpPr>
            <a:spLocks noGrp="1" noChangeArrowheads="1"/>
          </p:cNvSpPr>
          <p:nvPr>
            <p:ph type="subTitle" idx="1"/>
          </p:nvPr>
        </p:nvSpPr>
        <p:spPr/>
        <p:txBody>
          <a:bodyPr/>
          <a:lstStyle/>
          <a:p>
            <a:pPr eaLnBrk="1" hangingPunct="1"/>
            <a:r>
              <a:rPr lang="nl-BE" smtClean="0"/>
              <a:t>kubus of doos</a:t>
            </a:r>
            <a:endParaRPr lang="nl-NL" smtClean="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BE" dirty="0"/>
              <a:t>p</a:t>
            </a:r>
            <a:r>
              <a:rPr lang="nl-BE" dirty="0" smtClean="0"/>
              <a:t>roject Franciscus</a:t>
            </a:r>
            <a:endParaRPr lang="nl-BE" dirty="0"/>
          </a:p>
        </p:txBody>
      </p:sp>
      <p:sp>
        <p:nvSpPr>
          <p:cNvPr id="3" name="Tijdelijke aanduiding voor inhoud 2"/>
          <p:cNvSpPr>
            <a:spLocks noGrp="1"/>
          </p:cNvSpPr>
          <p:nvPr>
            <p:ph idx="1"/>
          </p:nvPr>
        </p:nvSpPr>
        <p:spPr/>
        <p:txBody>
          <a:bodyPr/>
          <a:lstStyle/>
          <a:p>
            <a:pPr marL="0" indent="0" algn="ctr">
              <a:buNone/>
            </a:pPr>
            <a:r>
              <a:rPr lang="nl-BE" dirty="0"/>
              <a:t>k</a:t>
            </a:r>
            <a:r>
              <a:rPr lang="nl-BE" dirty="0" smtClean="0"/>
              <a:t>ubus 1</a:t>
            </a:r>
          </a:p>
          <a:p>
            <a:pPr marL="0" indent="0" algn="ctr">
              <a:buNone/>
            </a:pPr>
            <a:r>
              <a:rPr lang="nl-BE" dirty="0" smtClean="0"/>
              <a:t>levensverhaal</a:t>
            </a:r>
            <a:endParaRPr lang="nl-BE" dirty="0"/>
          </a:p>
        </p:txBody>
      </p:sp>
    </p:spTree>
    <p:extLst>
      <p:ext uri="{BB962C8B-B14F-4D97-AF65-F5344CB8AC3E}">
        <p14:creationId xmlns:p14="http://schemas.microsoft.com/office/powerpoint/2010/main" val="3967245844"/>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3" name="Rectangle 2"/>
          <p:cNvSpPr>
            <a:spLocks noGrp="1" noChangeArrowheads="1"/>
          </p:cNvSpPr>
          <p:nvPr>
            <p:ph type="title"/>
          </p:nvPr>
        </p:nvSpPr>
        <p:spPr/>
        <p:txBody>
          <a:bodyPr/>
          <a:lstStyle/>
          <a:p>
            <a:pPr eaLnBrk="1" hangingPunct="1"/>
            <a:endParaRPr lang="nl-NL" smtClean="0"/>
          </a:p>
        </p:txBody>
      </p:sp>
      <p:sp>
        <p:nvSpPr>
          <p:cNvPr id="18434" name="Rectangle 3"/>
          <p:cNvSpPr>
            <a:spLocks noGrp="1" noChangeArrowheads="1"/>
          </p:cNvSpPr>
          <p:nvPr>
            <p:ph type="body" idx="1"/>
          </p:nvPr>
        </p:nvSpPr>
        <p:spPr/>
        <p:txBody>
          <a:bodyPr/>
          <a:lstStyle/>
          <a:p>
            <a:pPr eaLnBrk="1" hangingPunct="1"/>
            <a:endParaRPr lang="nl-NL" smtClean="0"/>
          </a:p>
        </p:txBody>
      </p:sp>
      <p:pic>
        <p:nvPicPr>
          <p:cNvPr id="18435" name="Picture 4" descr="Franciscus bio0004"/>
          <p:cNvPicPr>
            <a:picLocks noChangeAspect="1" noChangeArrowheads="1"/>
          </p:cNvPicPr>
          <p:nvPr/>
        </p:nvPicPr>
        <p:blipFill>
          <a:blip r:embed="rId2"/>
          <a:srcRect/>
          <a:stretch>
            <a:fillRect/>
          </a:stretch>
        </p:blipFill>
        <p:spPr bwMode="auto">
          <a:xfrm>
            <a:off x="1778000" y="666750"/>
            <a:ext cx="5586413" cy="5522913"/>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7" name="Rectangle 2"/>
          <p:cNvSpPr>
            <a:spLocks noGrp="1" noChangeArrowheads="1"/>
          </p:cNvSpPr>
          <p:nvPr>
            <p:ph type="title"/>
          </p:nvPr>
        </p:nvSpPr>
        <p:spPr/>
        <p:txBody>
          <a:bodyPr/>
          <a:lstStyle/>
          <a:p>
            <a:pPr eaLnBrk="1" hangingPunct="1"/>
            <a:endParaRPr lang="nl-NL" smtClean="0"/>
          </a:p>
        </p:txBody>
      </p:sp>
      <p:sp>
        <p:nvSpPr>
          <p:cNvPr id="19458" name="Rectangle 3"/>
          <p:cNvSpPr>
            <a:spLocks noGrp="1" noChangeArrowheads="1"/>
          </p:cNvSpPr>
          <p:nvPr>
            <p:ph type="body" idx="1"/>
          </p:nvPr>
        </p:nvSpPr>
        <p:spPr/>
        <p:txBody>
          <a:bodyPr/>
          <a:lstStyle/>
          <a:p>
            <a:pPr eaLnBrk="1" hangingPunct="1"/>
            <a:endParaRPr lang="nl-NL" smtClean="0"/>
          </a:p>
        </p:txBody>
      </p:sp>
      <p:pic>
        <p:nvPicPr>
          <p:cNvPr id="19459" name="Picture 4" descr="Franciscus bio0003"/>
          <p:cNvPicPr>
            <a:picLocks noChangeAspect="1" noChangeArrowheads="1"/>
          </p:cNvPicPr>
          <p:nvPr/>
        </p:nvPicPr>
        <p:blipFill>
          <a:blip r:embed="rId2"/>
          <a:srcRect/>
          <a:stretch>
            <a:fillRect/>
          </a:stretch>
        </p:blipFill>
        <p:spPr bwMode="auto">
          <a:xfrm>
            <a:off x="1755775" y="617538"/>
            <a:ext cx="5632450" cy="56229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nl-BE"/>
          </a:p>
        </p:txBody>
      </p:sp>
      <p:sp>
        <p:nvSpPr>
          <p:cNvPr id="3" name="Tijdelijke aanduiding voor inhoud 2"/>
          <p:cNvSpPr>
            <a:spLocks noGrp="1"/>
          </p:cNvSpPr>
          <p:nvPr>
            <p:ph idx="1"/>
          </p:nvPr>
        </p:nvSpPr>
        <p:spPr/>
        <p:txBody>
          <a:bodyPr/>
          <a:lstStyle/>
          <a:p>
            <a:endParaRPr lang="nl-BE"/>
          </a:p>
        </p:txBody>
      </p:sp>
      <p:pic>
        <p:nvPicPr>
          <p:cNvPr id="1026" name="Picture 2" descr="http://1.bp.blogspot.com/-ie_lKN-OTuI/UkWHUGOXX7I/AAAAAAAACSs/T01BnjYmfWo/s1600/Gozzoli.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5576" y="764703"/>
            <a:ext cx="7477320" cy="576451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7642684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Rectangle 2"/>
          <p:cNvSpPr>
            <a:spLocks noGrp="1" noChangeArrowheads="1"/>
          </p:cNvSpPr>
          <p:nvPr>
            <p:ph type="title"/>
          </p:nvPr>
        </p:nvSpPr>
        <p:spPr/>
        <p:txBody>
          <a:bodyPr/>
          <a:lstStyle/>
          <a:p>
            <a:pPr eaLnBrk="1" hangingPunct="1"/>
            <a:endParaRPr lang="nl-NL" smtClean="0"/>
          </a:p>
        </p:txBody>
      </p:sp>
      <p:sp>
        <p:nvSpPr>
          <p:cNvPr id="21506" name="Rectangle 3"/>
          <p:cNvSpPr>
            <a:spLocks noGrp="1" noChangeArrowheads="1"/>
          </p:cNvSpPr>
          <p:nvPr>
            <p:ph type="body" idx="1"/>
          </p:nvPr>
        </p:nvSpPr>
        <p:spPr/>
        <p:txBody>
          <a:bodyPr/>
          <a:lstStyle/>
          <a:p>
            <a:pPr eaLnBrk="1" hangingPunct="1"/>
            <a:endParaRPr lang="nl-NL" smtClean="0"/>
          </a:p>
        </p:txBody>
      </p:sp>
      <p:pic>
        <p:nvPicPr>
          <p:cNvPr id="21507" name="Picture 4" descr="Franciscus bio0001"/>
          <p:cNvPicPr>
            <a:picLocks noChangeAspect="1" noChangeArrowheads="1"/>
          </p:cNvPicPr>
          <p:nvPr/>
        </p:nvPicPr>
        <p:blipFill>
          <a:blip r:embed="rId2"/>
          <a:srcRect/>
          <a:stretch>
            <a:fillRect/>
          </a:stretch>
        </p:blipFill>
        <p:spPr bwMode="auto">
          <a:xfrm>
            <a:off x="1760538" y="581025"/>
            <a:ext cx="5622925" cy="569595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2"/>
          <p:cNvSpPr>
            <a:spLocks noGrp="1" noChangeArrowheads="1"/>
          </p:cNvSpPr>
          <p:nvPr>
            <p:ph type="title"/>
          </p:nvPr>
        </p:nvSpPr>
        <p:spPr/>
        <p:txBody>
          <a:bodyPr/>
          <a:lstStyle/>
          <a:p>
            <a:pPr eaLnBrk="1" hangingPunct="1"/>
            <a:endParaRPr lang="nl-NL" smtClean="0"/>
          </a:p>
        </p:txBody>
      </p:sp>
      <p:sp>
        <p:nvSpPr>
          <p:cNvPr id="22530" name="Rectangle 3"/>
          <p:cNvSpPr>
            <a:spLocks noGrp="1" noChangeArrowheads="1"/>
          </p:cNvSpPr>
          <p:nvPr>
            <p:ph type="body" idx="1"/>
          </p:nvPr>
        </p:nvSpPr>
        <p:spPr/>
        <p:txBody>
          <a:bodyPr/>
          <a:lstStyle/>
          <a:p>
            <a:pPr eaLnBrk="1" hangingPunct="1"/>
            <a:endParaRPr lang="nl-NL" smtClean="0"/>
          </a:p>
        </p:txBody>
      </p:sp>
      <p:pic>
        <p:nvPicPr>
          <p:cNvPr id="22531" name="Picture 4" descr="Franciscus bio0002"/>
          <p:cNvPicPr>
            <a:picLocks noChangeAspect="1" noChangeArrowheads="1"/>
          </p:cNvPicPr>
          <p:nvPr/>
        </p:nvPicPr>
        <p:blipFill>
          <a:blip r:embed="rId2"/>
          <a:srcRect/>
          <a:stretch>
            <a:fillRect/>
          </a:stretch>
        </p:blipFill>
        <p:spPr bwMode="auto">
          <a:xfrm>
            <a:off x="1766888" y="646113"/>
            <a:ext cx="5610225" cy="5564187"/>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3" name="Rectangle 2"/>
          <p:cNvSpPr>
            <a:spLocks noGrp="1" noChangeArrowheads="1"/>
          </p:cNvSpPr>
          <p:nvPr>
            <p:ph type="title"/>
          </p:nvPr>
        </p:nvSpPr>
        <p:spPr/>
        <p:txBody>
          <a:bodyPr/>
          <a:lstStyle/>
          <a:p>
            <a:endParaRPr lang="nl-NL" smtClean="0"/>
          </a:p>
        </p:txBody>
      </p:sp>
      <p:pic>
        <p:nvPicPr>
          <p:cNvPr id="23554" name="Afbeelding 1" descr="http://www.ofsnederland.nl/afbeeldingen/SubercaseauxErrazuriz028.JPG"/>
          <p:cNvPicPr>
            <a:picLocks noChangeAspect="1" noChangeArrowheads="1"/>
          </p:cNvPicPr>
          <p:nvPr/>
        </p:nvPicPr>
        <p:blipFill>
          <a:blip r:embed="rId2"/>
          <a:srcRect/>
          <a:stretch>
            <a:fillRect/>
          </a:stretch>
        </p:blipFill>
        <p:spPr bwMode="auto">
          <a:xfrm>
            <a:off x="827088" y="404813"/>
            <a:ext cx="4284662" cy="3186112"/>
          </a:xfrm>
          <a:prstGeom prst="rect">
            <a:avLst/>
          </a:prstGeom>
          <a:noFill/>
          <a:ln w="9525">
            <a:noFill/>
            <a:miter lim="800000"/>
            <a:headEnd/>
            <a:tailEnd/>
          </a:ln>
        </p:spPr>
      </p:pic>
      <p:pic>
        <p:nvPicPr>
          <p:cNvPr id="23555" name="Afbeelding 4" descr="http://kunst-lezingen.nl/images/Lectures/Thumbs/franci41.jpg"/>
          <p:cNvPicPr>
            <a:picLocks noGrp="1" noChangeAspect="1" noChangeArrowheads="1"/>
          </p:cNvPicPr>
          <p:nvPr>
            <p:ph type="body" idx="1"/>
          </p:nvPr>
        </p:nvPicPr>
        <p:blipFill>
          <a:blip r:embed="rId3"/>
          <a:srcRect/>
          <a:stretch>
            <a:fillRect/>
          </a:stretch>
        </p:blipFill>
        <p:spPr>
          <a:xfrm>
            <a:off x="2987675" y="3500438"/>
            <a:ext cx="4608513" cy="2995612"/>
          </a:xfrm>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7" name="Rectangle 2"/>
          <p:cNvSpPr>
            <a:spLocks noGrp="1" noChangeArrowheads="1"/>
          </p:cNvSpPr>
          <p:nvPr>
            <p:ph type="title"/>
          </p:nvPr>
        </p:nvSpPr>
        <p:spPr>
          <a:xfrm>
            <a:off x="468313" y="620713"/>
            <a:ext cx="8229600" cy="1143000"/>
          </a:xfrm>
        </p:spPr>
        <p:txBody>
          <a:bodyPr/>
          <a:lstStyle/>
          <a:p>
            <a:pPr eaLnBrk="1" hangingPunct="1"/>
            <a:r>
              <a:rPr lang="nl-BE" sz="4000" smtClean="0"/>
              <a:t>doos één:</a:t>
            </a:r>
            <a:br>
              <a:rPr lang="nl-BE" sz="4000" smtClean="0"/>
            </a:br>
            <a:r>
              <a:rPr lang="nl-BE" sz="4000" smtClean="0"/>
              <a:t>het leven van Franciscus</a:t>
            </a:r>
            <a:r>
              <a:rPr lang="nl-BE" sz="4000" b="1" smtClean="0"/>
              <a:t/>
            </a:r>
            <a:br>
              <a:rPr lang="nl-BE" sz="4000" b="1" smtClean="0"/>
            </a:br>
            <a:endParaRPr lang="nl-NL" sz="4000" smtClean="0"/>
          </a:p>
        </p:txBody>
      </p:sp>
      <p:sp>
        <p:nvSpPr>
          <p:cNvPr id="24578" name="Rectangle 3"/>
          <p:cNvSpPr>
            <a:spLocks noGrp="1" noChangeArrowheads="1"/>
          </p:cNvSpPr>
          <p:nvPr>
            <p:ph type="body" idx="1"/>
          </p:nvPr>
        </p:nvSpPr>
        <p:spPr>
          <a:xfrm>
            <a:off x="1187450" y="1844675"/>
            <a:ext cx="7499350" cy="4281488"/>
          </a:xfrm>
        </p:spPr>
        <p:txBody>
          <a:bodyPr/>
          <a:lstStyle/>
          <a:p>
            <a:pPr eaLnBrk="1" hangingPunct="1">
              <a:lnSpc>
                <a:spcPct val="90000"/>
              </a:lnSpc>
              <a:buFontTx/>
              <a:buChar char="-"/>
            </a:pPr>
            <a:r>
              <a:rPr lang="nl-BE" smtClean="0"/>
              <a:t>bekijken en doorgeven</a:t>
            </a:r>
          </a:p>
          <a:p>
            <a:pPr eaLnBrk="1" hangingPunct="1">
              <a:lnSpc>
                <a:spcPct val="90000"/>
              </a:lnSpc>
              <a:buFontTx/>
              <a:buChar char="-"/>
            </a:pPr>
            <a:r>
              <a:rPr lang="nl-BE" smtClean="0"/>
              <a:t>vertellen wat we zien</a:t>
            </a:r>
          </a:p>
          <a:p>
            <a:pPr eaLnBrk="1" hangingPunct="1">
              <a:lnSpc>
                <a:spcPct val="90000"/>
              </a:lnSpc>
              <a:buFontTx/>
              <a:buChar char="-"/>
            </a:pPr>
            <a:r>
              <a:rPr lang="nl-BE" smtClean="0"/>
              <a:t>kaartjes met korte beschrijving </a:t>
            </a:r>
          </a:p>
          <a:p>
            <a:pPr eaLnBrk="1" hangingPunct="1">
              <a:lnSpc>
                <a:spcPct val="90000"/>
              </a:lnSpc>
              <a:buFontTx/>
              <a:buChar char="-"/>
            </a:pPr>
            <a:r>
              <a:rPr lang="nl-BE" smtClean="0"/>
              <a:t>navertellen</a:t>
            </a:r>
          </a:p>
          <a:p>
            <a:pPr eaLnBrk="1" hangingPunct="1">
              <a:lnSpc>
                <a:spcPct val="90000"/>
              </a:lnSpc>
              <a:buFontTx/>
              <a:buChar char="-"/>
            </a:pPr>
            <a:r>
              <a:rPr lang="nl-BE" smtClean="0"/>
              <a:t>levenslijn maken</a:t>
            </a:r>
          </a:p>
          <a:p>
            <a:pPr eaLnBrk="1" hangingPunct="1">
              <a:lnSpc>
                <a:spcPct val="90000"/>
              </a:lnSpc>
              <a:buFontTx/>
              <a:buChar char="-"/>
            </a:pPr>
            <a:r>
              <a:rPr lang="nl-BE" smtClean="0"/>
              <a:t>tableau vivant (met enkele attributen)</a:t>
            </a:r>
          </a:p>
          <a:p>
            <a:pPr eaLnBrk="1" hangingPunct="1">
              <a:lnSpc>
                <a:spcPct val="90000"/>
              </a:lnSpc>
              <a:buFontTx/>
              <a:buChar char="-"/>
            </a:pPr>
            <a:endParaRPr lang="nl-BE" smtClean="0"/>
          </a:p>
          <a:p>
            <a:pPr eaLnBrk="1" hangingPunct="1">
              <a:lnSpc>
                <a:spcPct val="90000"/>
              </a:lnSpc>
              <a:buFontTx/>
              <a:buNone/>
            </a:pPr>
            <a:r>
              <a:rPr lang="nl-BE" smtClean="0"/>
              <a:t> zie  </a:t>
            </a:r>
            <a:r>
              <a:rPr lang="nl-BE" smtClean="0">
                <a:hlinkClick r:id="rId2"/>
              </a:rPr>
              <a:t>www.museum-minderbroeders.be</a:t>
            </a:r>
            <a:r>
              <a:rPr lang="nl-BE" smtClean="0"/>
              <a:t> </a:t>
            </a:r>
            <a:endParaRPr lang="nl-NL" smtClean="0"/>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1" name="Rectangle 2"/>
          <p:cNvSpPr>
            <a:spLocks noGrp="1" noChangeArrowheads="1"/>
          </p:cNvSpPr>
          <p:nvPr>
            <p:ph type="title"/>
          </p:nvPr>
        </p:nvSpPr>
        <p:spPr/>
        <p:txBody>
          <a:bodyPr/>
          <a:lstStyle/>
          <a:p>
            <a:pPr eaLnBrk="1" hangingPunct="1"/>
            <a:endParaRPr lang="nl-NL" smtClean="0"/>
          </a:p>
        </p:txBody>
      </p:sp>
      <p:sp>
        <p:nvSpPr>
          <p:cNvPr id="25602" name="Rectangle 3"/>
          <p:cNvSpPr>
            <a:spLocks noGrp="1" noChangeArrowheads="1"/>
          </p:cNvSpPr>
          <p:nvPr>
            <p:ph type="body" idx="1"/>
          </p:nvPr>
        </p:nvSpPr>
        <p:spPr>
          <a:xfrm>
            <a:off x="457200" y="1268413"/>
            <a:ext cx="8229600" cy="4857750"/>
          </a:xfrm>
        </p:spPr>
        <p:txBody>
          <a:bodyPr/>
          <a:lstStyle/>
          <a:p>
            <a:pPr eaLnBrk="1" hangingPunct="1">
              <a:buFontTx/>
              <a:buNone/>
            </a:pPr>
            <a:r>
              <a:rPr lang="nl-BE" smtClean="0"/>
              <a:t>- kijken naar de fresco’s van Giotto met taferelen uit Franciscus’ leven: </a:t>
            </a:r>
            <a:br>
              <a:rPr lang="nl-BE" smtClean="0"/>
            </a:br>
            <a:r>
              <a:rPr lang="nl-BE" smtClean="0"/>
              <a:t>herkennen, vergelijken</a:t>
            </a:r>
            <a:br>
              <a:rPr lang="nl-BE" smtClean="0"/>
            </a:br>
            <a:endParaRPr lang="nl-BE" smtClean="0"/>
          </a:p>
          <a:p>
            <a:pPr eaLnBrk="1" hangingPunct="1">
              <a:buFontTx/>
              <a:buNone/>
            </a:pPr>
            <a:r>
              <a:rPr lang="nl-NL" smtClean="0">
                <a:hlinkClick r:id="rId2"/>
              </a:rPr>
              <a:t>http://commons.wikimedia.org/wiki/Saint_Francis_cycle_in_the_Upper_Church_of_San_Francesco_at_Assisi</a:t>
            </a:r>
            <a:r>
              <a:rPr lang="nl-NL" smtClean="0"/>
              <a:t> </a:t>
            </a: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BE" dirty="0" smtClean="0"/>
              <a:t>Project Franciscus</a:t>
            </a:r>
            <a:endParaRPr lang="nl-BE" dirty="0"/>
          </a:p>
        </p:txBody>
      </p:sp>
      <p:sp>
        <p:nvSpPr>
          <p:cNvPr id="3" name="Tijdelijke aanduiding voor inhoud 2"/>
          <p:cNvSpPr>
            <a:spLocks noGrp="1"/>
          </p:cNvSpPr>
          <p:nvPr>
            <p:ph idx="1"/>
          </p:nvPr>
        </p:nvSpPr>
        <p:spPr/>
        <p:txBody>
          <a:bodyPr/>
          <a:lstStyle/>
          <a:p>
            <a:pPr marL="0" indent="0" algn="ctr">
              <a:buNone/>
            </a:pPr>
            <a:r>
              <a:rPr lang="nl-BE" dirty="0"/>
              <a:t>k</a:t>
            </a:r>
            <a:r>
              <a:rPr lang="nl-BE" dirty="0" smtClean="0"/>
              <a:t>ubus 2</a:t>
            </a:r>
          </a:p>
          <a:p>
            <a:pPr marL="0" indent="0" algn="ctr">
              <a:buNone/>
            </a:pPr>
            <a:r>
              <a:rPr lang="nl-BE" dirty="0" smtClean="0"/>
              <a:t>legendes</a:t>
            </a:r>
            <a:endParaRPr lang="nl-BE" dirty="0"/>
          </a:p>
        </p:txBody>
      </p:sp>
    </p:spTree>
    <p:extLst>
      <p:ext uri="{BB962C8B-B14F-4D97-AF65-F5344CB8AC3E}">
        <p14:creationId xmlns:p14="http://schemas.microsoft.com/office/powerpoint/2010/main" val="4277985576"/>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5" name="Rectangle 2"/>
          <p:cNvSpPr>
            <a:spLocks noGrp="1" noChangeArrowheads="1"/>
          </p:cNvSpPr>
          <p:nvPr>
            <p:ph type="title"/>
          </p:nvPr>
        </p:nvSpPr>
        <p:spPr/>
        <p:txBody>
          <a:bodyPr/>
          <a:lstStyle/>
          <a:p>
            <a:pPr eaLnBrk="1" hangingPunct="1"/>
            <a:endParaRPr lang="nl-NL" smtClean="0"/>
          </a:p>
        </p:txBody>
      </p:sp>
      <p:sp>
        <p:nvSpPr>
          <p:cNvPr id="26626" name="Rectangle 3"/>
          <p:cNvSpPr>
            <a:spLocks noGrp="1" noChangeArrowheads="1"/>
          </p:cNvSpPr>
          <p:nvPr>
            <p:ph type="body" idx="1"/>
          </p:nvPr>
        </p:nvSpPr>
        <p:spPr/>
        <p:txBody>
          <a:bodyPr/>
          <a:lstStyle/>
          <a:p>
            <a:pPr eaLnBrk="1" hangingPunct="1"/>
            <a:endParaRPr lang="nl-NL" smtClean="0"/>
          </a:p>
        </p:txBody>
      </p:sp>
      <p:pic>
        <p:nvPicPr>
          <p:cNvPr id="26627" name="Picture 4" descr="Franciscus verhalen0003"/>
          <p:cNvPicPr>
            <a:picLocks noChangeAspect="1" noChangeArrowheads="1"/>
          </p:cNvPicPr>
          <p:nvPr/>
        </p:nvPicPr>
        <p:blipFill>
          <a:blip r:embed="rId2"/>
          <a:srcRect/>
          <a:stretch>
            <a:fillRect/>
          </a:stretch>
        </p:blipFill>
        <p:spPr bwMode="auto">
          <a:xfrm>
            <a:off x="1639888" y="333375"/>
            <a:ext cx="5930900" cy="6119813"/>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49" name="Rectangle 2"/>
          <p:cNvSpPr>
            <a:spLocks noGrp="1" noChangeArrowheads="1"/>
          </p:cNvSpPr>
          <p:nvPr>
            <p:ph type="title"/>
          </p:nvPr>
        </p:nvSpPr>
        <p:spPr/>
        <p:txBody>
          <a:bodyPr/>
          <a:lstStyle/>
          <a:p>
            <a:pPr eaLnBrk="1" hangingPunct="1"/>
            <a:endParaRPr lang="nl-NL" smtClean="0"/>
          </a:p>
        </p:txBody>
      </p:sp>
      <p:sp>
        <p:nvSpPr>
          <p:cNvPr id="27650" name="Rectangle 3"/>
          <p:cNvSpPr>
            <a:spLocks noGrp="1" noChangeArrowheads="1"/>
          </p:cNvSpPr>
          <p:nvPr>
            <p:ph type="body" idx="1"/>
          </p:nvPr>
        </p:nvSpPr>
        <p:spPr/>
        <p:txBody>
          <a:bodyPr/>
          <a:lstStyle/>
          <a:p>
            <a:pPr eaLnBrk="1" hangingPunct="1"/>
            <a:endParaRPr lang="nl-NL" smtClean="0"/>
          </a:p>
        </p:txBody>
      </p:sp>
      <p:pic>
        <p:nvPicPr>
          <p:cNvPr id="27651" name="Picture 4" descr="melaatse"/>
          <p:cNvPicPr>
            <a:picLocks noChangeAspect="1" noChangeArrowheads="1"/>
          </p:cNvPicPr>
          <p:nvPr/>
        </p:nvPicPr>
        <p:blipFill>
          <a:blip r:embed="rId2"/>
          <a:srcRect/>
          <a:stretch>
            <a:fillRect/>
          </a:stretch>
        </p:blipFill>
        <p:spPr bwMode="auto">
          <a:xfrm>
            <a:off x="1763713" y="1466850"/>
            <a:ext cx="5761037" cy="40259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3" name="Rectangle 2"/>
          <p:cNvSpPr>
            <a:spLocks noGrp="1" noChangeArrowheads="1"/>
          </p:cNvSpPr>
          <p:nvPr>
            <p:ph type="title"/>
          </p:nvPr>
        </p:nvSpPr>
        <p:spPr/>
        <p:txBody>
          <a:bodyPr/>
          <a:lstStyle/>
          <a:p>
            <a:pPr eaLnBrk="1" hangingPunct="1"/>
            <a:endParaRPr lang="nl-NL" smtClean="0"/>
          </a:p>
        </p:txBody>
      </p:sp>
      <p:sp>
        <p:nvSpPr>
          <p:cNvPr id="28674" name="Rectangle 3"/>
          <p:cNvSpPr>
            <a:spLocks noGrp="1" noChangeArrowheads="1"/>
          </p:cNvSpPr>
          <p:nvPr>
            <p:ph type="body" idx="1"/>
          </p:nvPr>
        </p:nvSpPr>
        <p:spPr/>
        <p:txBody>
          <a:bodyPr/>
          <a:lstStyle/>
          <a:p>
            <a:pPr eaLnBrk="1" hangingPunct="1"/>
            <a:endParaRPr lang="nl-NL" smtClean="0"/>
          </a:p>
        </p:txBody>
      </p:sp>
      <p:pic>
        <p:nvPicPr>
          <p:cNvPr id="28675" name="Picture 4" descr="Franciscus verhalen0002"/>
          <p:cNvPicPr>
            <a:picLocks noChangeAspect="1" noChangeArrowheads="1"/>
          </p:cNvPicPr>
          <p:nvPr/>
        </p:nvPicPr>
        <p:blipFill>
          <a:blip r:embed="rId2"/>
          <a:srcRect/>
          <a:stretch>
            <a:fillRect/>
          </a:stretch>
        </p:blipFill>
        <p:spPr bwMode="auto">
          <a:xfrm>
            <a:off x="1627188" y="260350"/>
            <a:ext cx="6103937" cy="61214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7" name="Rectangle 2"/>
          <p:cNvSpPr>
            <a:spLocks noGrp="1" noChangeArrowheads="1"/>
          </p:cNvSpPr>
          <p:nvPr>
            <p:ph type="title"/>
          </p:nvPr>
        </p:nvSpPr>
        <p:spPr/>
        <p:txBody>
          <a:bodyPr/>
          <a:lstStyle/>
          <a:p>
            <a:pPr eaLnBrk="1" hangingPunct="1"/>
            <a:endParaRPr lang="nl-NL" smtClean="0"/>
          </a:p>
        </p:txBody>
      </p:sp>
      <p:sp>
        <p:nvSpPr>
          <p:cNvPr id="29698" name="Rectangle 3"/>
          <p:cNvSpPr>
            <a:spLocks noGrp="1" noChangeArrowheads="1"/>
          </p:cNvSpPr>
          <p:nvPr>
            <p:ph type="body" idx="1"/>
          </p:nvPr>
        </p:nvSpPr>
        <p:spPr/>
        <p:txBody>
          <a:bodyPr/>
          <a:lstStyle/>
          <a:p>
            <a:pPr eaLnBrk="1" hangingPunct="1"/>
            <a:endParaRPr lang="nl-NL" smtClean="0"/>
          </a:p>
        </p:txBody>
      </p:sp>
      <p:pic>
        <p:nvPicPr>
          <p:cNvPr id="29699" name="Picture 4" descr="Franciscus verhalen0001"/>
          <p:cNvPicPr>
            <a:picLocks noChangeAspect="1" noChangeArrowheads="1"/>
          </p:cNvPicPr>
          <p:nvPr/>
        </p:nvPicPr>
        <p:blipFill>
          <a:blip r:embed="rId2"/>
          <a:srcRect/>
          <a:stretch>
            <a:fillRect/>
          </a:stretch>
        </p:blipFill>
        <p:spPr bwMode="auto">
          <a:xfrm>
            <a:off x="1187450" y="254000"/>
            <a:ext cx="7272338" cy="5938838"/>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1" name="Rectangle 2"/>
          <p:cNvSpPr>
            <a:spLocks noGrp="1" noChangeArrowheads="1"/>
          </p:cNvSpPr>
          <p:nvPr>
            <p:ph type="title"/>
          </p:nvPr>
        </p:nvSpPr>
        <p:spPr/>
        <p:txBody>
          <a:bodyPr/>
          <a:lstStyle/>
          <a:p>
            <a:pPr eaLnBrk="1" hangingPunct="1"/>
            <a:endParaRPr lang="nl-NL" smtClean="0"/>
          </a:p>
        </p:txBody>
      </p:sp>
      <p:sp>
        <p:nvSpPr>
          <p:cNvPr id="30722" name="Rectangle 3"/>
          <p:cNvSpPr>
            <a:spLocks noGrp="1" noChangeArrowheads="1"/>
          </p:cNvSpPr>
          <p:nvPr>
            <p:ph type="body" idx="1"/>
          </p:nvPr>
        </p:nvSpPr>
        <p:spPr/>
        <p:txBody>
          <a:bodyPr/>
          <a:lstStyle/>
          <a:p>
            <a:pPr eaLnBrk="1" hangingPunct="1"/>
            <a:endParaRPr lang="nl-NL" smtClean="0"/>
          </a:p>
        </p:txBody>
      </p:sp>
      <p:pic>
        <p:nvPicPr>
          <p:cNvPr id="30723" name="Picture 4" descr="Franciscus verhalen0004"/>
          <p:cNvPicPr>
            <a:picLocks noChangeAspect="1" noChangeArrowheads="1"/>
          </p:cNvPicPr>
          <p:nvPr/>
        </p:nvPicPr>
        <p:blipFill>
          <a:blip r:embed="rId2"/>
          <a:srcRect/>
          <a:stretch>
            <a:fillRect/>
          </a:stretch>
        </p:blipFill>
        <p:spPr bwMode="auto">
          <a:xfrm>
            <a:off x="1857375" y="260350"/>
            <a:ext cx="5773738" cy="5976938"/>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nl-BE"/>
          </a:p>
        </p:txBody>
      </p:sp>
      <p:sp>
        <p:nvSpPr>
          <p:cNvPr id="3" name="Tijdelijke aanduiding voor inhoud 2"/>
          <p:cNvSpPr>
            <a:spLocks noGrp="1"/>
          </p:cNvSpPr>
          <p:nvPr>
            <p:ph idx="1"/>
          </p:nvPr>
        </p:nvSpPr>
        <p:spPr/>
        <p:txBody>
          <a:bodyPr/>
          <a:lstStyle/>
          <a:p>
            <a:endParaRPr lang="nl-BE"/>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51720" y="162703"/>
            <a:ext cx="5217195" cy="666244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81349326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5" name="Rectangle 2"/>
          <p:cNvSpPr>
            <a:spLocks noGrp="1" noChangeArrowheads="1"/>
          </p:cNvSpPr>
          <p:nvPr>
            <p:ph type="title"/>
          </p:nvPr>
        </p:nvSpPr>
        <p:spPr/>
        <p:txBody>
          <a:bodyPr/>
          <a:lstStyle/>
          <a:p>
            <a:pPr eaLnBrk="1" hangingPunct="1"/>
            <a:r>
              <a:rPr lang="nl-BE" sz="4000" smtClean="0"/>
              <a:t>doos twee:</a:t>
            </a:r>
            <a:br>
              <a:rPr lang="nl-BE" sz="4000" smtClean="0"/>
            </a:br>
            <a:r>
              <a:rPr lang="nl-BE" sz="4000" smtClean="0"/>
              <a:t>legendes over Franciscus</a:t>
            </a:r>
            <a:endParaRPr lang="nl-NL" sz="4000" smtClean="0"/>
          </a:p>
        </p:txBody>
      </p:sp>
      <p:sp>
        <p:nvSpPr>
          <p:cNvPr id="31746" name="Rectangle 3"/>
          <p:cNvSpPr>
            <a:spLocks noGrp="1" noChangeArrowheads="1"/>
          </p:cNvSpPr>
          <p:nvPr>
            <p:ph type="body" idx="1"/>
          </p:nvPr>
        </p:nvSpPr>
        <p:spPr>
          <a:xfrm>
            <a:off x="457200" y="1700213"/>
            <a:ext cx="8229600" cy="4425950"/>
          </a:xfrm>
        </p:spPr>
        <p:txBody>
          <a:bodyPr/>
          <a:lstStyle/>
          <a:p>
            <a:pPr eaLnBrk="1" hangingPunct="1"/>
            <a:r>
              <a:rPr lang="nl-BE" smtClean="0"/>
              <a:t>doorgeven en bekijken</a:t>
            </a:r>
          </a:p>
          <a:p>
            <a:pPr eaLnBrk="1" hangingPunct="1"/>
            <a:r>
              <a:rPr lang="nl-BE" smtClean="0"/>
              <a:t>vertellen naar keuze van de kinderen </a:t>
            </a:r>
          </a:p>
          <a:p>
            <a:pPr eaLnBrk="1" hangingPunct="1"/>
            <a:r>
              <a:rPr lang="nl-BE" smtClean="0"/>
              <a:t>naspelen met tafelpoppen</a:t>
            </a:r>
          </a:p>
          <a:p>
            <a:pPr eaLnBrk="1" hangingPunct="1"/>
            <a:r>
              <a:rPr lang="nl-BE" smtClean="0"/>
              <a:t>legendes: zelf een verhaaltje vertellen over iemand die je graag hebt</a:t>
            </a:r>
            <a:br>
              <a:rPr lang="nl-BE" smtClean="0"/>
            </a:br>
            <a:r>
              <a:rPr lang="nl-BE" i="1" smtClean="0"/>
              <a:t>(uitvergroot: iets dat niet echt is </a:t>
            </a:r>
            <a:br>
              <a:rPr lang="nl-BE" i="1" smtClean="0"/>
            </a:br>
            <a:r>
              <a:rPr lang="nl-BE" i="1" smtClean="0"/>
              <a:t>maar toch zou passen bij die persoon)</a:t>
            </a:r>
          </a:p>
          <a:p>
            <a:pPr eaLnBrk="1" hangingPunct="1"/>
            <a:endParaRPr lang="nl-BE" i="1" smtClean="0"/>
          </a:p>
          <a:p>
            <a:pPr eaLnBrk="1" hangingPunct="1"/>
            <a:endParaRPr lang="nl-NL" smtClean="0"/>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BE" dirty="0" smtClean="0"/>
              <a:t>Project Franciscus</a:t>
            </a:r>
            <a:endParaRPr lang="nl-BE" dirty="0"/>
          </a:p>
        </p:txBody>
      </p:sp>
      <p:sp>
        <p:nvSpPr>
          <p:cNvPr id="3" name="Tijdelijke aanduiding voor inhoud 2"/>
          <p:cNvSpPr>
            <a:spLocks noGrp="1"/>
          </p:cNvSpPr>
          <p:nvPr>
            <p:ph idx="1"/>
          </p:nvPr>
        </p:nvSpPr>
        <p:spPr/>
        <p:txBody>
          <a:bodyPr/>
          <a:lstStyle/>
          <a:p>
            <a:pPr marL="0" indent="0" algn="ctr">
              <a:buNone/>
            </a:pPr>
            <a:r>
              <a:rPr lang="nl-BE" dirty="0"/>
              <a:t>k</a:t>
            </a:r>
            <a:r>
              <a:rPr lang="nl-BE" dirty="0" smtClean="0"/>
              <a:t>ubus 3</a:t>
            </a:r>
          </a:p>
          <a:p>
            <a:pPr marL="0" indent="0" algn="ctr">
              <a:buNone/>
            </a:pPr>
            <a:r>
              <a:rPr lang="nl-BE" dirty="0"/>
              <a:t>h</a:t>
            </a:r>
            <a:r>
              <a:rPr lang="nl-BE" dirty="0" smtClean="0"/>
              <a:t>et zonnelied</a:t>
            </a:r>
            <a:endParaRPr lang="nl-BE" dirty="0"/>
          </a:p>
        </p:txBody>
      </p:sp>
    </p:spTree>
    <p:extLst>
      <p:ext uri="{BB962C8B-B14F-4D97-AF65-F5344CB8AC3E}">
        <p14:creationId xmlns:p14="http://schemas.microsoft.com/office/powerpoint/2010/main" val="4277985576"/>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69" name="Rectangle 2"/>
          <p:cNvSpPr>
            <a:spLocks noGrp="1" noChangeArrowheads="1"/>
          </p:cNvSpPr>
          <p:nvPr>
            <p:ph type="title"/>
          </p:nvPr>
        </p:nvSpPr>
        <p:spPr/>
        <p:txBody>
          <a:bodyPr/>
          <a:lstStyle/>
          <a:p>
            <a:pPr eaLnBrk="1" hangingPunct="1"/>
            <a:endParaRPr lang="nl-NL" smtClean="0"/>
          </a:p>
        </p:txBody>
      </p:sp>
      <p:sp>
        <p:nvSpPr>
          <p:cNvPr id="32770" name="Rectangle 3"/>
          <p:cNvSpPr>
            <a:spLocks noGrp="1" noChangeArrowheads="1"/>
          </p:cNvSpPr>
          <p:nvPr>
            <p:ph type="body" idx="1"/>
          </p:nvPr>
        </p:nvSpPr>
        <p:spPr/>
        <p:txBody>
          <a:bodyPr/>
          <a:lstStyle/>
          <a:p>
            <a:pPr eaLnBrk="1" hangingPunct="1"/>
            <a:endParaRPr lang="nl-NL" smtClean="0"/>
          </a:p>
        </p:txBody>
      </p:sp>
      <p:pic>
        <p:nvPicPr>
          <p:cNvPr id="32771" name="Picture 4" descr="zonnelied0001"/>
          <p:cNvPicPr>
            <a:picLocks noChangeAspect="1" noChangeArrowheads="1"/>
          </p:cNvPicPr>
          <p:nvPr/>
        </p:nvPicPr>
        <p:blipFill>
          <a:blip r:embed="rId2"/>
          <a:srcRect/>
          <a:stretch>
            <a:fillRect/>
          </a:stretch>
        </p:blipFill>
        <p:spPr bwMode="auto">
          <a:xfrm>
            <a:off x="1495425" y="260350"/>
            <a:ext cx="6081713" cy="626427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3" name="Rectangle 2"/>
          <p:cNvSpPr>
            <a:spLocks noGrp="1" noChangeArrowheads="1"/>
          </p:cNvSpPr>
          <p:nvPr>
            <p:ph type="title"/>
          </p:nvPr>
        </p:nvSpPr>
        <p:spPr/>
        <p:txBody>
          <a:bodyPr/>
          <a:lstStyle/>
          <a:p>
            <a:pPr eaLnBrk="1" hangingPunct="1"/>
            <a:endParaRPr lang="nl-NL" smtClean="0"/>
          </a:p>
        </p:txBody>
      </p:sp>
      <p:sp>
        <p:nvSpPr>
          <p:cNvPr id="33794" name="Rectangle 3"/>
          <p:cNvSpPr>
            <a:spLocks noGrp="1" noChangeArrowheads="1"/>
          </p:cNvSpPr>
          <p:nvPr>
            <p:ph type="body" idx="1"/>
          </p:nvPr>
        </p:nvSpPr>
        <p:spPr/>
        <p:txBody>
          <a:bodyPr/>
          <a:lstStyle/>
          <a:p>
            <a:pPr eaLnBrk="1" hangingPunct="1"/>
            <a:endParaRPr lang="nl-NL" smtClean="0"/>
          </a:p>
        </p:txBody>
      </p:sp>
      <p:pic>
        <p:nvPicPr>
          <p:cNvPr id="33795" name="Picture 4" descr="zonnelied0004"/>
          <p:cNvPicPr>
            <a:picLocks noChangeAspect="1" noChangeArrowheads="1"/>
          </p:cNvPicPr>
          <p:nvPr/>
        </p:nvPicPr>
        <p:blipFill>
          <a:blip r:embed="rId2"/>
          <a:srcRect/>
          <a:stretch>
            <a:fillRect/>
          </a:stretch>
        </p:blipFill>
        <p:spPr bwMode="auto">
          <a:xfrm>
            <a:off x="1644650" y="260350"/>
            <a:ext cx="5454650" cy="59055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7" name="Rectangle 2"/>
          <p:cNvSpPr>
            <a:spLocks noGrp="1" noChangeArrowheads="1"/>
          </p:cNvSpPr>
          <p:nvPr>
            <p:ph type="title"/>
          </p:nvPr>
        </p:nvSpPr>
        <p:spPr/>
        <p:txBody>
          <a:bodyPr/>
          <a:lstStyle/>
          <a:p>
            <a:pPr eaLnBrk="1" hangingPunct="1"/>
            <a:endParaRPr lang="nl-NL" smtClean="0"/>
          </a:p>
        </p:txBody>
      </p:sp>
      <p:sp>
        <p:nvSpPr>
          <p:cNvPr id="34818" name="Rectangle 3"/>
          <p:cNvSpPr>
            <a:spLocks noGrp="1" noChangeArrowheads="1"/>
          </p:cNvSpPr>
          <p:nvPr>
            <p:ph type="body" idx="1"/>
          </p:nvPr>
        </p:nvSpPr>
        <p:spPr/>
        <p:txBody>
          <a:bodyPr/>
          <a:lstStyle/>
          <a:p>
            <a:pPr eaLnBrk="1" hangingPunct="1"/>
            <a:endParaRPr lang="nl-NL" smtClean="0"/>
          </a:p>
        </p:txBody>
      </p:sp>
      <p:pic>
        <p:nvPicPr>
          <p:cNvPr id="34819" name="Picture 4" descr="zonnelied0003"/>
          <p:cNvPicPr>
            <a:picLocks noChangeAspect="1" noChangeArrowheads="1"/>
          </p:cNvPicPr>
          <p:nvPr/>
        </p:nvPicPr>
        <p:blipFill>
          <a:blip r:embed="rId2"/>
          <a:srcRect/>
          <a:stretch>
            <a:fillRect/>
          </a:stretch>
        </p:blipFill>
        <p:spPr bwMode="auto">
          <a:xfrm>
            <a:off x="1692275" y="333375"/>
            <a:ext cx="5816600" cy="597535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1" name="Rectangle 2"/>
          <p:cNvSpPr>
            <a:spLocks noGrp="1" noChangeArrowheads="1"/>
          </p:cNvSpPr>
          <p:nvPr>
            <p:ph type="title"/>
          </p:nvPr>
        </p:nvSpPr>
        <p:spPr/>
        <p:txBody>
          <a:bodyPr/>
          <a:lstStyle/>
          <a:p>
            <a:pPr eaLnBrk="1" hangingPunct="1"/>
            <a:endParaRPr lang="nl-NL" smtClean="0"/>
          </a:p>
        </p:txBody>
      </p:sp>
      <p:sp>
        <p:nvSpPr>
          <p:cNvPr id="35842" name="Rectangle 3"/>
          <p:cNvSpPr>
            <a:spLocks noGrp="1" noChangeArrowheads="1"/>
          </p:cNvSpPr>
          <p:nvPr>
            <p:ph type="body" idx="1"/>
          </p:nvPr>
        </p:nvSpPr>
        <p:spPr/>
        <p:txBody>
          <a:bodyPr/>
          <a:lstStyle/>
          <a:p>
            <a:pPr eaLnBrk="1" hangingPunct="1"/>
            <a:endParaRPr lang="nl-NL" smtClean="0"/>
          </a:p>
        </p:txBody>
      </p:sp>
      <p:pic>
        <p:nvPicPr>
          <p:cNvPr id="35843" name="Picture 4" descr="zonnelied0005"/>
          <p:cNvPicPr>
            <a:picLocks noChangeAspect="1" noChangeArrowheads="1"/>
          </p:cNvPicPr>
          <p:nvPr/>
        </p:nvPicPr>
        <p:blipFill>
          <a:blip r:embed="rId2"/>
          <a:srcRect l="2417" r="3612"/>
          <a:stretch>
            <a:fillRect/>
          </a:stretch>
        </p:blipFill>
        <p:spPr bwMode="auto">
          <a:xfrm>
            <a:off x="1692275" y="333375"/>
            <a:ext cx="5616575" cy="5875338"/>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5" name="Rectangle 2"/>
          <p:cNvSpPr>
            <a:spLocks noGrp="1" noChangeArrowheads="1"/>
          </p:cNvSpPr>
          <p:nvPr>
            <p:ph type="title"/>
          </p:nvPr>
        </p:nvSpPr>
        <p:spPr/>
        <p:txBody>
          <a:bodyPr/>
          <a:lstStyle/>
          <a:p>
            <a:pPr eaLnBrk="1" hangingPunct="1"/>
            <a:endParaRPr lang="nl-NL" smtClean="0"/>
          </a:p>
        </p:txBody>
      </p:sp>
      <p:sp>
        <p:nvSpPr>
          <p:cNvPr id="36866" name="Rectangle 3"/>
          <p:cNvSpPr>
            <a:spLocks noGrp="1" noChangeArrowheads="1"/>
          </p:cNvSpPr>
          <p:nvPr>
            <p:ph type="body" idx="1"/>
          </p:nvPr>
        </p:nvSpPr>
        <p:spPr/>
        <p:txBody>
          <a:bodyPr/>
          <a:lstStyle/>
          <a:p>
            <a:pPr eaLnBrk="1" hangingPunct="1"/>
            <a:endParaRPr lang="nl-NL" smtClean="0"/>
          </a:p>
        </p:txBody>
      </p:sp>
      <p:pic>
        <p:nvPicPr>
          <p:cNvPr id="36867" name="Picture 4" descr="zonnelied0002"/>
          <p:cNvPicPr>
            <a:picLocks noChangeAspect="1" noChangeArrowheads="1"/>
          </p:cNvPicPr>
          <p:nvPr/>
        </p:nvPicPr>
        <p:blipFill>
          <a:blip r:embed="rId2"/>
          <a:srcRect l="6554" t="3032" r="6516" b="1369"/>
          <a:stretch>
            <a:fillRect/>
          </a:stretch>
        </p:blipFill>
        <p:spPr bwMode="auto">
          <a:xfrm>
            <a:off x="1835150" y="333375"/>
            <a:ext cx="5243513" cy="5976938"/>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89" name="Rectangle 2"/>
          <p:cNvSpPr>
            <a:spLocks noGrp="1" noChangeArrowheads="1"/>
          </p:cNvSpPr>
          <p:nvPr>
            <p:ph type="title"/>
          </p:nvPr>
        </p:nvSpPr>
        <p:spPr/>
        <p:txBody>
          <a:bodyPr/>
          <a:lstStyle/>
          <a:p>
            <a:pPr eaLnBrk="1" hangingPunct="1"/>
            <a:endParaRPr lang="nl-NL" smtClean="0"/>
          </a:p>
        </p:txBody>
      </p:sp>
      <p:sp>
        <p:nvSpPr>
          <p:cNvPr id="37890" name="Rectangle 3"/>
          <p:cNvSpPr>
            <a:spLocks noGrp="1" noChangeArrowheads="1"/>
          </p:cNvSpPr>
          <p:nvPr>
            <p:ph type="body" idx="1"/>
          </p:nvPr>
        </p:nvSpPr>
        <p:spPr/>
        <p:txBody>
          <a:bodyPr/>
          <a:lstStyle/>
          <a:p>
            <a:pPr eaLnBrk="1" hangingPunct="1"/>
            <a:endParaRPr lang="nl-NL" smtClean="0"/>
          </a:p>
        </p:txBody>
      </p:sp>
      <p:pic>
        <p:nvPicPr>
          <p:cNvPr id="37891" name="Picture 4" descr="grond aarde"/>
          <p:cNvPicPr>
            <a:picLocks noChangeAspect="1" noChangeArrowheads="1"/>
          </p:cNvPicPr>
          <p:nvPr/>
        </p:nvPicPr>
        <p:blipFill>
          <a:blip r:embed="rId2"/>
          <a:srcRect/>
          <a:stretch>
            <a:fillRect/>
          </a:stretch>
        </p:blipFill>
        <p:spPr bwMode="auto">
          <a:xfrm>
            <a:off x="1116013" y="1557338"/>
            <a:ext cx="6913562" cy="46196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3" name="Rectangle 2"/>
          <p:cNvSpPr>
            <a:spLocks noGrp="1" noChangeArrowheads="1"/>
          </p:cNvSpPr>
          <p:nvPr>
            <p:ph type="title"/>
          </p:nvPr>
        </p:nvSpPr>
        <p:spPr/>
        <p:txBody>
          <a:bodyPr/>
          <a:lstStyle/>
          <a:p>
            <a:pPr eaLnBrk="1" hangingPunct="1"/>
            <a:r>
              <a:rPr lang="nl-BE" sz="4000" smtClean="0"/>
              <a:t>doos drie:</a:t>
            </a:r>
            <a:br>
              <a:rPr lang="nl-BE" sz="4000" smtClean="0"/>
            </a:br>
            <a:r>
              <a:rPr lang="nl-BE" sz="4000" smtClean="0"/>
              <a:t>het zonnelied van Franciscus</a:t>
            </a:r>
            <a:endParaRPr lang="nl-NL" sz="4000" smtClean="0"/>
          </a:p>
        </p:txBody>
      </p:sp>
      <p:sp>
        <p:nvSpPr>
          <p:cNvPr id="38914" name="Rectangle 3"/>
          <p:cNvSpPr>
            <a:spLocks noGrp="1" noChangeArrowheads="1"/>
          </p:cNvSpPr>
          <p:nvPr>
            <p:ph type="body" idx="1"/>
          </p:nvPr>
        </p:nvSpPr>
        <p:spPr/>
        <p:txBody>
          <a:bodyPr/>
          <a:lstStyle/>
          <a:p>
            <a:pPr eaLnBrk="1" hangingPunct="1">
              <a:buFontTx/>
              <a:buChar char="-"/>
            </a:pPr>
            <a:r>
              <a:rPr lang="nl-BE" smtClean="0"/>
              <a:t>foto’s bekijken en bespreken</a:t>
            </a:r>
          </a:p>
          <a:p>
            <a:pPr eaLnBrk="1" hangingPunct="1">
              <a:buFontTx/>
              <a:buChar char="-"/>
            </a:pPr>
            <a:r>
              <a:rPr lang="nl-BE" smtClean="0"/>
              <a:t>crisisnacht van Franciscus: </a:t>
            </a:r>
            <a:br>
              <a:rPr lang="nl-BE" smtClean="0"/>
            </a:br>
            <a:r>
              <a:rPr lang="nl-BE" smtClean="0"/>
              <a:t>‘s morgens zingt hij dit lied</a:t>
            </a:r>
          </a:p>
          <a:p>
            <a:pPr eaLnBrk="1" hangingPunct="1">
              <a:buFontTx/>
              <a:buChar char="-"/>
            </a:pPr>
            <a:r>
              <a:rPr lang="nl-BE" smtClean="0"/>
              <a:t>lezen en beluisteren</a:t>
            </a:r>
            <a:br>
              <a:rPr lang="nl-BE" smtClean="0"/>
            </a:br>
            <a:r>
              <a:rPr lang="nl-BE" smtClean="0"/>
              <a:t>bv. Tov kleuters CD 4/5</a:t>
            </a:r>
          </a:p>
          <a:p>
            <a:pPr eaLnBrk="1" hangingPunct="1">
              <a:buFontTx/>
              <a:buChar char="-"/>
            </a:pPr>
            <a:r>
              <a:rPr lang="nl-BE" smtClean="0"/>
              <a:t>naar buiten gaan om te zien, voelen, beleven…: de zon, de wind, water, vuur, </a:t>
            </a:r>
            <a:br>
              <a:rPr lang="nl-BE" smtClean="0"/>
            </a:br>
            <a:r>
              <a:rPr lang="nl-BE" smtClean="0"/>
              <a:t>de aarde en wat er op groeit</a:t>
            </a:r>
          </a:p>
          <a:p>
            <a:pPr eaLnBrk="1" hangingPunct="1">
              <a:buFontTx/>
              <a:buChar char="-"/>
            </a:pPr>
            <a:endParaRPr lang="nl-NL" smtClean="0"/>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7" name="Rectangle 2"/>
          <p:cNvSpPr>
            <a:spLocks noGrp="1" noChangeArrowheads="1"/>
          </p:cNvSpPr>
          <p:nvPr>
            <p:ph type="title"/>
          </p:nvPr>
        </p:nvSpPr>
        <p:spPr/>
        <p:txBody>
          <a:bodyPr/>
          <a:lstStyle/>
          <a:p>
            <a:pPr eaLnBrk="1" hangingPunct="1"/>
            <a:endParaRPr lang="nl-NL" smtClean="0"/>
          </a:p>
        </p:txBody>
      </p:sp>
      <p:sp>
        <p:nvSpPr>
          <p:cNvPr id="39938" name="Rectangle 3"/>
          <p:cNvSpPr>
            <a:spLocks noGrp="1" noChangeArrowheads="1"/>
          </p:cNvSpPr>
          <p:nvPr>
            <p:ph type="body" idx="1"/>
          </p:nvPr>
        </p:nvSpPr>
        <p:spPr>
          <a:xfrm>
            <a:off x="457200" y="549275"/>
            <a:ext cx="8229600" cy="5975350"/>
          </a:xfrm>
        </p:spPr>
        <p:txBody>
          <a:bodyPr/>
          <a:lstStyle/>
          <a:p>
            <a:pPr eaLnBrk="1" hangingPunct="1">
              <a:lnSpc>
                <a:spcPct val="80000"/>
              </a:lnSpc>
            </a:pPr>
            <a:r>
              <a:rPr lang="nl-BE" sz="2800" smtClean="0"/>
              <a:t>gebaren bij het lied: zie Tov kleuter</a:t>
            </a:r>
          </a:p>
          <a:p>
            <a:pPr eaLnBrk="1" hangingPunct="1">
              <a:lnSpc>
                <a:spcPct val="80000"/>
              </a:lnSpc>
            </a:pPr>
            <a:r>
              <a:rPr lang="nl-BE" sz="2800" smtClean="0"/>
              <a:t>kringgesprek: waarom danken voor…? (antwoorden verzamelen per element)</a:t>
            </a:r>
          </a:p>
          <a:p>
            <a:pPr eaLnBrk="1" hangingPunct="1">
              <a:lnSpc>
                <a:spcPct val="80000"/>
              </a:lnSpc>
            </a:pPr>
            <a:r>
              <a:rPr lang="nl-BE" sz="2800" smtClean="0"/>
              <a:t>kringgesprek over ‘God’: Franciscus noemt God ‘de hoogste’… Waarom?</a:t>
            </a:r>
            <a:br>
              <a:rPr lang="nl-BE" sz="2800" smtClean="0"/>
            </a:br>
            <a:r>
              <a:rPr lang="nl-BE" sz="2800" smtClean="0"/>
              <a:t>Bij welke elementen kan jij je soms verbonden voelen met iets ‘hogers’?</a:t>
            </a:r>
          </a:p>
          <a:p>
            <a:pPr eaLnBrk="1" hangingPunct="1">
              <a:lnSpc>
                <a:spcPct val="80000"/>
              </a:lnSpc>
            </a:pPr>
            <a:r>
              <a:rPr lang="nl-BE" sz="2800" smtClean="0"/>
              <a:t>zelf een transparant schilderen/schrijven per element</a:t>
            </a:r>
          </a:p>
          <a:p>
            <a:pPr eaLnBrk="1" hangingPunct="1">
              <a:lnSpc>
                <a:spcPct val="80000"/>
              </a:lnSpc>
            </a:pPr>
            <a:r>
              <a:rPr lang="nl-NL" sz="2800" smtClean="0"/>
              <a:t>Angelo Branduardi beluisteren op youtube: </a:t>
            </a:r>
            <a:br>
              <a:rPr lang="nl-NL" sz="2800" smtClean="0"/>
            </a:br>
            <a:r>
              <a:rPr lang="nl-NL" sz="2800" smtClean="0"/>
              <a:t>in Nederlands </a:t>
            </a:r>
            <a:r>
              <a:rPr lang="nl-NL" sz="2800" smtClean="0">
                <a:hlinkClick r:id="rId2"/>
              </a:rPr>
              <a:t>http://www.youtube.com/watch?v=RdKQpcIBLTw</a:t>
            </a:r>
            <a:r>
              <a:rPr lang="nl-NL" sz="2800" smtClean="0"/>
              <a:t>  of </a:t>
            </a:r>
            <a:br>
              <a:rPr lang="nl-NL" sz="2800" smtClean="0"/>
            </a:br>
            <a:r>
              <a:rPr lang="nl-NL" sz="2800" smtClean="0"/>
              <a:t>in Italiaans </a:t>
            </a:r>
            <a:r>
              <a:rPr lang="nl-NL" sz="2800" smtClean="0">
                <a:hlinkClick r:id="rId3"/>
              </a:rPr>
              <a:t>http://www.youtube.com/watch?v=18-7AQGOT4Y</a:t>
            </a:r>
            <a:r>
              <a:rPr lang="nl-NL" sz="2800" smtClean="0"/>
              <a:t> en misschien een dansje verzinnen</a:t>
            </a:r>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BE" dirty="0" smtClean="0"/>
              <a:t>Project Franciscus</a:t>
            </a:r>
            <a:endParaRPr lang="nl-BE" dirty="0"/>
          </a:p>
        </p:txBody>
      </p:sp>
      <p:sp>
        <p:nvSpPr>
          <p:cNvPr id="3" name="Tijdelijke aanduiding voor inhoud 2"/>
          <p:cNvSpPr>
            <a:spLocks noGrp="1"/>
          </p:cNvSpPr>
          <p:nvPr>
            <p:ph idx="1"/>
          </p:nvPr>
        </p:nvSpPr>
        <p:spPr/>
        <p:txBody>
          <a:bodyPr/>
          <a:lstStyle/>
          <a:p>
            <a:pPr marL="0" indent="0" algn="ctr">
              <a:buNone/>
            </a:pPr>
            <a:r>
              <a:rPr lang="nl-BE" dirty="0"/>
              <a:t>k</a:t>
            </a:r>
            <a:r>
              <a:rPr lang="nl-BE" dirty="0" smtClean="0"/>
              <a:t>ubus 4</a:t>
            </a:r>
          </a:p>
          <a:p>
            <a:pPr marL="0" indent="0" algn="ctr">
              <a:buNone/>
            </a:pPr>
            <a:r>
              <a:rPr lang="nl-BE" dirty="0"/>
              <a:t>b</a:t>
            </a:r>
            <a:r>
              <a:rPr lang="nl-BE" dirty="0" smtClean="0"/>
              <a:t>eelden uit de kunst</a:t>
            </a:r>
            <a:endParaRPr lang="nl-BE" dirty="0"/>
          </a:p>
        </p:txBody>
      </p:sp>
    </p:spTree>
    <p:extLst>
      <p:ext uri="{BB962C8B-B14F-4D97-AF65-F5344CB8AC3E}">
        <p14:creationId xmlns:p14="http://schemas.microsoft.com/office/powerpoint/2010/main" val="4277985576"/>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1" name="Rectangle 2"/>
          <p:cNvSpPr>
            <a:spLocks noGrp="1" noChangeArrowheads="1"/>
          </p:cNvSpPr>
          <p:nvPr>
            <p:ph type="title"/>
          </p:nvPr>
        </p:nvSpPr>
        <p:spPr/>
        <p:txBody>
          <a:bodyPr/>
          <a:lstStyle/>
          <a:p>
            <a:pPr eaLnBrk="1" hangingPunct="1"/>
            <a:r>
              <a:rPr lang="nl-BE" sz="4000" smtClean="0"/>
              <a:t>doos vier:</a:t>
            </a:r>
            <a:br>
              <a:rPr lang="nl-BE" sz="4000" smtClean="0"/>
            </a:br>
            <a:r>
              <a:rPr lang="nl-BE" sz="4000" smtClean="0"/>
              <a:t>kunstenaars tonen Franciscus</a:t>
            </a:r>
            <a:endParaRPr lang="nl-NL" sz="4000" smtClean="0"/>
          </a:p>
        </p:txBody>
      </p:sp>
      <p:sp>
        <p:nvSpPr>
          <p:cNvPr id="40962" name="Rectangle 3"/>
          <p:cNvSpPr>
            <a:spLocks noGrp="1" noChangeArrowheads="1"/>
          </p:cNvSpPr>
          <p:nvPr>
            <p:ph type="body" idx="1"/>
          </p:nvPr>
        </p:nvSpPr>
        <p:spPr/>
        <p:txBody>
          <a:bodyPr/>
          <a:lstStyle/>
          <a:p>
            <a:pPr eaLnBrk="1" hangingPunct="1"/>
            <a:r>
              <a:rPr lang="nl-BE" smtClean="0"/>
              <a:t>beelden bekijken, vergelijken, beoordelen</a:t>
            </a:r>
          </a:p>
          <a:p>
            <a:pPr eaLnBrk="1" hangingPunct="1"/>
            <a:r>
              <a:rPr lang="nl-BE" smtClean="0"/>
              <a:t>vraag: wat wil deze kunstenaar laten zien over/van Franciscus?</a:t>
            </a:r>
          </a:p>
          <a:p>
            <a:pPr eaLnBrk="1" hangingPunct="1"/>
            <a:r>
              <a:rPr lang="nl-BE" smtClean="0"/>
              <a:t>details bekijken en verzamelen op een blad in woorden:   kenmerken, bijzonderheden, eigenschappen van Franciscus</a:t>
            </a:r>
            <a:endParaRPr lang="nl-NL" smtClean="0"/>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5" name="Rectangle 2"/>
          <p:cNvSpPr>
            <a:spLocks noGrp="1" noChangeArrowheads="1"/>
          </p:cNvSpPr>
          <p:nvPr>
            <p:ph type="title"/>
          </p:nvPr>
        </p:nvSpPr>
        <p:spPr/>
        <p:txBody>
          <a:bodyPr/>
          <a:lstStyle/>
          <a:p>
            <a:pPr eaLnBrk="1" hangingPunct="1"/>
            <a:endParaRPr lang="nl-NL" smtClean="0"/>
          </a:p>
        </p:txBody>
      </p:sp>
      <p:sp>
        <p:nvSpPr>
          <p:cNvPr id="41986" name="Rectangle 3"/>
          <p:cNvSpPr>
            <a:spLocks noGrp="1" noChangeArrowheads="1"/>
          </p:cNvSpPr>
          <p:nvPr>
            <p:ph type="body" idx="1"/>
          </p:nvPr>
        </p:nvSpPr>
        <p:spPr/>
        <p:txBody>
          <a:bodyPr/>
          <a:lstStyle/>
          <a:p>
            <a:pPr eaLnBrk="1" hangingPunct="1"/>
            <a:endParaRPr lang="nl-NL" smtClean="0"/>
          </a:p>
        </p:txBody>
      </p:sp>
      <p:pic>
        <p:nvPicPr>
          <p:cNvPr id="41987" name="Picture 4" descr="Franciscus kunst0001"/>
          <p:cNvPicPr>
            <a:picLocks noChangeAspect="1" noChangeArrowheads="1"/>
          </p:cNvPicPr>
          <p:nvPr/>
        </p:nvPicPr>
        <p:blipFill>
          <a:blip r:embed="rId2"/>
          <a:srcRect/>
          <a:stretch>
            <a:fillRect/>
          </a:stretch>
        </p:blipFill>
        <p:spPr bwMode="auto">
          <a:xfrm>
            <a:off x="1574800" y="260350"/>
            <a:ext cx="5653088" cy="5976938"/>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09" name="Rectangle 2"/>
          <p:cNvSpPr>
            <a:spLocks noGrp="1" noChangeArrowheads="1"/>
          </p:cNvSpPr>
          <p:nvPr>
            <p:ph type="title"/>
          </p:nvPr>
        </p:nvSpPr>
        <p:spPr/>
        <p:txBody>
          <a:bodyPr/>
          <a:lstStyle/>
          <a:p>
            <a:pPr eaLnBrk="1" hangingPunct="1"/>
            <a:endParaRPr lang="nl-NL" smtClean="0"/>
          </a:p>
        </p:txBody>
      </p:sp>
      <p:sp>
        <p:nvSpPr>
          <p:cNvPr id="43010" name="Rectangle 3"/>
          <p:cNvSpPr>
            <a:spLocks noGrp="1" noChangeArrowheads="1"/>
          </p:cNvSpPr>
          <p:nvPr>
            <p:ph type="body" idx="1"/>
          </p:nvPr>
        </p:nvSpPr>
        <p:spPr/>
        <p:txBody>
          <a:bodyPr/>
          <a:lstStyle/>
          <a:p>
            <a:pPr eaLnBrk="1" hangingPunct="1"/>
            <a:endParaRPr lang="nl-NL" smtClean="0"/>
          </a:p>
        </p:txBody>
      </p:sp>
      <p:pic>
        <p:nvPicPr>
          <p:cNvPr id="43011" name="Picture 4" descr="Franciscus kunst0002"/>
          <p:cNvPicPr>
            <a:picLocks noChangeAspect="1" noChangeArrowheads="1"/>
          </p:cNvPicPr>
          <p:nvPr/>
        </p:nvPicPr>
        <p:blipFill>
          <a:blip r:embed="rId2"/>
          <a:srcRect/>
          <a:stretch>
            <a:fillRect/>
          </a:stretch>
        </p:blipFill>
        <p:spPr bwMode="auto">
          <a:xfrm>
            <a:off x="1820863" y="260350"/>
            <a:ext cx="5126037" cy="59055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3" name="Rectangle 2"/>
          <p:cNvSpPr>
            <a:spLocks noGrp="1" noChangeArrowheads="1"/>
          </p:cNvSpPr>
          <p:nvPr>
            <p:ph type="title"/>
          </p:nvPr>
        </p:nvSpPr>
        <p:spPr/>
        <p:txBody>
          <a:bodyPr/>
          <a:lstStyle/>
          <a:p>
            <a:pPr eaLnBrk="1" hangingPunct="1"/>
            <a:endParaRPr lang="nl-NL" smtClean="0"/>
          </a:p>
        </p:txBody>
      </p:sp>
      <p:sp>
        <p:nvSpPr>
          <p:cNvPr id="44034" name="Rectangle 3"/>
          <p:cNvSpPr>
            <a:spLocks noGrp="1" noChangeArrowheads="1"/>
          </p:cNvSpPr>
          <p:nvPr>
            <p:ph type="body" idx="1"/>
          </p:nvPr>
        </p:nvSpPr>
        <p:spPr/>
        <p:txBody>
          <a:bodyPr/>
          <a:lstStyle/>
          <a:p>
            <a:pPr eaLnBrk="1" hangingPunct="1"/>
            <a:endParaRPr lang="nl-NL" smtClean="0"/>
          </a:p>
        </p:txBody>
      </p:sp>
      <p:pic>
        <p:nvPicPr>
          <p:cNvPr id="44035" name="Picture 4" descr="Franciscus kunst0003"/>
          <p:cNvPicPr>
            <a:picLocks noChangeAspect="1" noChangeArrowheads="1"/>
          </p:cNvPicPr>
          <p:nvPr/>
        </p:nvPicPr>
        <p:blipFill>
          <a:blip r:embed="rId2"/>
          <a:srcRect t="2155" r="2261" b="4132"/>
          <a:stretch>
            <a:fillRect/>
          </a:stretch>
        </p:blipFill>
        <p:spPr bwMode="auto">
          <a:xfrm>
            <a:off x="1933575" y="404813"/>
            <a:ext cx="5145088" cy="5903912"/>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7" name="Rectangle 2"/>
          <p:cNvSpPr>
            <a:spLocks noGrp="1" noChangeArrowheads="1"/>
          </p:cNvSpPr>
          <p:nvPr>
            <p:ph type="title"/>
          </p:nvPr>
        </p:nvSpPr>
        <p:spPr/>
        <p:txBody>
          <a:bodyPr/>
          <a:lstStyle/>
          <a:p>
            <a:pPr eaLnBrk="1" hangingPunct="1"/>
            <a:endParaRPr lang="nl-NL" smtClean="0"/>
          </a:p>
        </p:txBody>
      </p:sp>
      <p:sp>
        <p:nvSpPr>
          <p:cNvPr id="45058" name="Rectangle 3"/>
          <p:cNvSpPr>
            <a:spLocks noGrp="1" noChangeArrowheads="1"/>
          </p:cNvSpPr>
          <p:nvPr>
            <p:ph type="body" idx="1"/>
          </p:nvPr>
        </p:nvSpPr>
        <p:spPr/>
        <p:txBody>
          <a:bodyPr/>
          <a:lstStyle/>
          <a:p>
            <a:pPr eaLnBrk="1" hangingPunct="1"/>
            <a:endParaRPr lang="nl-NL" smtClean="0"/>
          </a:p>
        </p:txBody>
      </p:sp>
      <p:pic>
        <p:nvPicPr>
          <p:cNvPr id="45059" name="Picture 4" descr="Franciscus kunst0004"/>
          <p:cNvPicPr>
            <a:picLocks noChangeAspect="1" noChangeArrowheads="1"/>
          </p:cNvPicPr>
          <p:nvPr/>
        </p:nvPicPr>
        <p:blipFill>
          <a:blip r:embed="rId2"/>
          <a:srcRect t="1297" r="2364"/>
          <a:stretch>
            <a:fillRect/>
          </a:stretch>
        </p:blipFill>
        <p:spPr bwMode="auto">
          <a:xfrm>
            <a:off x="1847850" y="260350"/>
            <a:ext cx="4976813" cy="59055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1" name="Rectangle 2"/>
          <p:cNvSpPr>
            <a:spLocks noGrp="1" noChangeArrowheads="1"/>
          </p:cNvSpPr>
          <p:nvPr>
            <p:ph type="title"/>
          </p:nvPr>
        </p:nvSpPr>
        <p:spPr/>
        <p:txBody>
          <a:bodyPr/>
          <a:lstStyle/>
          <a:p>
            <a:pPr eaLnBrk="1" hangingPunct="1"/>
            <a:endParaRPr lang="nl-NL" smtClean="0"/>
          </a:p>
        </p:txBody>
      </p:sp>
      <p:sp>
        <p:nvSpPr>
          <p:cNvPr id="46082" name="Rectangle 3"/>
          <p:cNvSpPr>
            <a:spLocks noGrp="1" noChangeArrowheads="1"/>
          </p:cNvSpPr>
          <p:nvPr>
            <p:ph type="body" idx="1"/>
          </p:nvPr>
        </p:nvSpPr>
        <p:spPr/>
        <p:txBody>
          <a:bodyPr/>
          <a:lstStyle/>
          <a:p>
            <a:pPr eaLnBrk="1" hangingPunct="1"/>
            <a:endParaRPr lang="nl-NL" smtClean="0"/>
          </a:p>
        </p:txBody>
      </p:sp>
      <p:pic>
        <p:nvPicPr>
          <p:cNvPr id="46083" name="Picture 4" descr="Franciscus kunst0005"/>
          <p:cNvPicPr>
            <a:picLocks noChangeAspect="1" noChangeArrowheads="1"/>
          </p:cNvPicPr>
          <p:nvPr/>
        </p:nvPicPr>
        <p:blipFill>
          <a:blip r:embed="rId2"/>
          <a:srcRect/>
          <a:stretch>
            <a:fillRect/>
          </a:stretch>
        </p:blipFill>
        <p:spPr bwMode="auto">
          <a:xfrm>
            <a:off x="1763713" y="681038"/>
            <a:ext cx="5545137" cy="542607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BE" dirty="0" smtClean="0"/>
              <a:t>Project Franciscus</a:t>
            </a:r>
            <a:endParaRPr lang="nl-BE" dirty="0"/>
          </a:p>
        </p:txBody>
      </p:sp>
      <p:sp>
        <p:nvSpPr>
          <p:cNvPr id="3" name="Tijdelijke aanduiding voor inhoud 2"/>
          <p:cNvSpPr>
            <a:spLocks noGrp="1"/>
          </p:cNvSpPr>
          <p:nvPr>
            <p:ph idx="1"/>
          </p:nvPr>
        </p:nvSpPr>
        <p:spPr/>
        <p:txBody>
          <a:bodyPr/>
          <a:lstStyle/>
          <a:p>
            <a:pPr marL="0" indent="0" algn="ctr">
              <a:buNone/>
            </a:pPr>
            <a:r>
              <a:rPr lang="nl-BE" dirty="0"/>
              <a:t>k</a:t>
            </a:r>
            <a:r>
              <a:rPr lang="nl-BE" dirty="0" smtClean="0"/>
              <a:t>ubus 5</a:t>
            </a:r>
          </a:p>
          <a:p>
            <a:pPr marL="0" indent="0" algn="ctr">
              <a:buNone/>
            </a:pPr>
            <a:r>
              <a:rPr lang="nl-BE" dirty="0" smtClean="0"/>
              <a:t>Franciscus </a:t>
            </a:r>
            <a:r>
              <a:rPr lang="nl-BE" dirty="0" err="1" smtClean="0"/>
              <a:t>vandaagl</a:t>
            </a:r>
            <a:endParaRPr lang="nl-BE" dirty="0"/>
          </a:p>
        </p:txBody>
      </p:sp>
    </p:spTree>
    <p:extLst>
      <p:ext uri="{BB962C8B-B14F-4D97-AF65-F5344CB8AC3E}">
        <p14:creationId xmlns:p14="http://schemas.microsoft.com/office/powerpoint/2010/main" val="4277985576"/>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5" name="Rectangle 2"/>
          <p:cNvSpPr>
            <a:spLocks noGrp="1" noChangeArrowheads="1"/>
          </p:cNvSpPr>
          <p:nvPr>
            <p:ph type="title"/>
          </p:nvPr>
        </p:nvSpPr>
        <p:spPr/>
        <p:txBody>
          <a:bodyPr/>
          <a:lstStyle/>
          <a:p>
            <a:pPr eaLnBrk="1" hangingPunct="1"/>
            <a:r>
              <a:rPr lang="nl-BE" sz="4000" smtClean="0"/>
              <a:t>doos vijf:</a:t>
            </a:r>
            <a:br>
              <a:rPr lang="nl-BE" sz="4000" smtClean="0"/>
            </a:br>
            <a:r>
              <a:rPr lang="nl-BE" sz="4000" smtClean="0"/>
              <a:t>Franciscus vandaag</a:t>
            </a:r>
            <a:endParaRPr lang="nl-NL" sz="4000" smtClean="0"/>
          </a:p>
        </p:txBody>
      </p:sp>
      <p:sp>
        <p:nvSpPr>
          <p:cNvPr id="47106" name="Rectangle 3"/>
          <p:cNvSpPr>
            <a:spLocks noGrp="1" noChangeArrowheads="1"/>
          </p:cNvSpPr>
          <p:nvPr>
            <p:ph type="body" idx="1"/>
          </p:nvPr>
        </p:nvSpPr>
        <p:spPr>
          <a:xfrm>
            <a:off x="827088" y="1268413"/>
            <a:ext cx="7859712" cy="4857750"/>
          </a:xfrm>
        </p:spPr>
        <p:txBody>
          <a:bodyPr/>
          <a:lstStyle/>
          <a:p>
            <a:pPr eaLnBrk="1" hangingPunct="1">
              <a:lnSpc>
                <a:spcPct val="80000"/>
              </a:lnSpc>
            </a:pPr>
            <a:endParaRPr lang="nl-BE" sz="2800" smtClean="0"/>
          </a:p>
          <a:p>
            <a:pPr eaLnBrk="1" hangingPunct="1">
              <a:lnSpc>
                <a:spcPct val="80000"/>
              </a:lnSpc>
            </a:pPr>
            <a:r>
              <a:rPr lang="nl-BE" sz="2800" smtClean="0"/>
              <a:t>minderbroeders vandaag…   en de grote franciscaanse familie over de hele wereld</a:t>
            </a:r>
          </a:p>
          <a:p>
            <a:pPr eaLnBrk="1" hangingPunct="1">
              <a:lnSpc>
                <a:spcPct val="80000"/>
              </a:lnSpc>
            </a:pPr>
            <a:r>
              <a:rPr lang="nl-BE" sz="2800" smtClean="0"/>
              <a:t>gesprek: over kerststal plaatsen… ?</a:t>
            </a:r>
          </a:p>
          <a:p>
            <a:pPr eaLnBrk="1" hangingPunct="1">
              <a:lnSpc>
                <a:spcPct val="80000"/>
              </a:lnSpc>
            </a:pPr>
            <a:r>
              <a:rPr lang="nl-BE" sz="2800" smtClean="0"/>
              <a:t>sterfdag – feestdag 4 oktober</a:t>
            </a:r>
          </a:p>
          <a:p>
            <a:pPr eaLnBrk="1" hangingPunct="1">
              <a:lnSpc>
                <a:spcPct val="80000"/>
              </a:lnSpc>
            </a:pPr>
            <a:r>
              <a:rPr lang="nl-BE" sz="2800" smtClean="0"/>
              <a:t>dierendag (4 oktober)</a:t>
            </a:r>
          </a:p>
          <a:p>
            <a:pPr eaLnBrk="1" hangingPunct="1">
              <a:lnSpc>
                <a:spcPct val="80000"/>
              </a:lnSpc>
            </a:pPr>
            <a:r>
              <a:rPr lang="nl-BE" sz="2800" smtClean="0"/>
              <a:t>Vlaamse vredesweek</a:t>
            </a:r>
          </a:p>
          <a:p>
            <a:pPr eaLnBrk="1" hangingPunct="1">
              <a:lnSpc>
                <a:spcPct val="80000"/>
              </a:lnSpc>
            </a:pPr>
            <a:r>
              <a:rPr lang="nl-BE" sz="2800" smtClean="0"/>
              <a:t>jongeren op tocht naar Assisi</a:t>
            </a:r>
          </a:p>
          <a:p>
            <a:pPr eaLnBrk="1" hangingPunct="1">
              <a:lnSpc>
                <a:spcPct val="80000"/>
              </a:lnSpc>
            </a:pPr>
            <a:r>
              <a:rPr lang="nl-BE" sz="2800" smtClean="0"/>
              <a:t>symbool Tau – kruisje en zegenen ?</a:t>
            </a:r>
            <a:br>
              <a:rPr lang="nl-BE" sz="2800" smtClean="0"/>
            </a:br>
            <a:r>
              <a:rPr lang="nl-BE" sz="2000" smtClean="0"/>
              <a:t>woorden met T…</a:t>
            </a:r>
            <a:br>
              <a:rPr lang="nl-BE" sz="2000" smtClean="0"/>
            </a:br>
            <a:r>
              <a:rPr lang="nl-BE" sz="2000" smtClean="0"/>
              <a:t>Met welke T-woorden kan je iemand zegen toewensen?</a:t>
            </a:r>
            <a:br>
              <a:rPr lang="nl-BE" sz="2000" smtClean="0"/>
            </a:br>
            <a:r>
              <a:rPr lang="nl-BE" sz="2000" smtClean="0"/>
              <a:t>Vgl. Franciscus’ briefje aan broeder Leo</a:t>
            </a:r>
          </a:p>
          <a:p>
            <a:pPr eaLnBrk="1" hangingPunct="1">
              <a:lnSpc>
                <a:spcPct val="80000"/>
              </a:lnSpc>
            </a:pPr>
            <a:endParaRPr lang="nl-BE" sz="2000" smtClean="0"/>
          </a:p>
          <a:p>
            <a:pPr eaLnBrk="1" hangingPunct="1">
              <a:lnSpc>
                <a:spcPct val="80000"/>
              </a:lnSpc>
            </a:pPr>
            <a:endParaRPr lang="nl-BE" sz="2000" smtClean="0"/>
          </a:p>
          <a:p>
            <a:pPr eaLnBrk="1" hangingPunct="1">
              <a:lnSpc>
                <a:spcPct val="80000"/>
              </a:lnSpc>
            </a:pPr>
            <a:endParaRPr lang="nl-NL" sz="2800" smtClean="0"/>
          </a:p>
        </p:txBody>
      </p:sp>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29" name="Rectangle 2"/>
          <p:cNvSpPr>
            <a:spLocks noGrp="1" noChangeArrowheads="1"/>
          </p:cNvSpPr>
          <p:nvPr>
            <p:ph type="title"/>
          </p:nvPr>
        </p:nvSpPr>
        <p:spPr/>
        <p:txBody>
          <a:bodyPr/>
          <a:lstStyle/>
          <a:p>
            <a:pPr eaLnBrk="1" hangingPunct="1"/>
            <a:endParaRPr lang="nl-NL" smtClean="0"/>
          </a:p>
        </p:txBody>
      </p:sp>
      <p:sp>
        <p:nvSpPr>
          <p:cNvPr id="48130" name="Rectangle 3"/>
          <p:cNvSpPr>
            <a:spLocks noGrp="1" noChangeArrowheads="1"/>
          </p:cNvSpPr>
          <p:nvPr>
            <p:ph type="body" idx="1"/>
          </p:nvPr>
        </p:nvSpPr>
        <p:spPr/>
        <p:txBody>
          <a:bodyPr/>
          <a:lstStyle/>
          <a:p>
            <a:pPr eaLnBrk="1" hangingPunct="1"/>
            <a:endParaRPr lang="nl-NL" smtClean="0"/>
          </a:p>
        </p:txBody>
      </p:sp>
      <p:pic>
        <p:nvPicPr>
          <p:cNvPr id="48131" name="Picture 4" descr="Franciscus vandaag0001"/>
          <p:cNvPicPr>
            <a:picLocks noChangeAspect="1" noChangeArrowheads="1"/>
          </p:cNvPicPr>
          <p:nvPr/>
        </p:nvPicPr>
        <p:blipFill>
          <a:blip r:embed="rId2"/>
          <a:srcRect/>
          <a:stretch>
            <a:fillRect/>
          </a:stretch>
        </p:blipFill>
        <p:spPr bwMode="auto">
          <a:xfrm>
            <a:off x="1882775" y="260350"/>
            <a:ext cx="5013325" cy="59055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3" name="Rectangle 2"/>
          <p:cNvSpPr>
            <a:spLocks noGrp="1" noChangeArrowheads="1"/>
          </p:cNvSpPr>
          <p:nvPr>
            <p:ph type="title"/>
          </p:nvPr>
        </p:nvSpPr>
        <p:spPr/>
        <p:txBody>
          <a:bodyPr/>
          <a:lstStyle/>
          <a:p>
            <a:pPr eaLnBrk="1" hangingPunct="1"/>
            <a:endParaRPr lang="nl-NL" smtClean="0"/>
          </a:p>
        </p:txBody>
      </p:sp>
      <p:sp>
        <p:nvSpPr>
          <p:cNvPr id="49154" name="Rectangle 3"/>
          <p:cNvSpPr>
            <a:spLocks noGrp="1" noChangeArrowheads="1"/>
          </p:cNvSpPr>
          <p:nvPr>
            <p:ph type="body" idx="1"/>
          </p:nvPr>
        </p:nvSpPr>
        <p:spPr/>
        <p:txBody>
          <a:bodyPr/>
          <a:lstStyle/>
          <a:p>
            <a:pPr eaLnBrk="1" hangingPunct="1"/>
            <a:endParaRPr lang="nl-NL" smtClean="0"/>
          </a:p>
        </p:txBody>
      </p:sp>
      <p:pic>
        <p:nvPicPr>
          <p:cNvPr id="49155" name="Picture 4" descr="Franciscus vandaag0003"/>
          <p:cNvPicPr>
            <a:picLocks noChangeAspect="1" noChangeArrowheads="1"/>
          </p:cNvPicPr>
          <p:nvPr/>
        </p:nvPicPr>
        <p:blipFill>
          <a:blip r:embed="rId2"/>
          <a:srcRect t="5199" r="4053" b="4091"/>
          <a:stretch>
            <a:fillRect/>
          </a:stretch>
        </p:blipFill>
        <p:spPr bwMode="auto">
          <a:xfrm>
            <a:off x="1692275" y="908050"/>
            <a:ext cx="5111750" cy="4681538"/>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7" name="Rectangle 2"/>
          <p:cNvSpPr>
            <a:spLocks noGrp="1" noChangeArrowheads="1"/>
          </p:cNvSpPr>
          <p:nvPr>
            <p:ph type="title"/>
          </p:nvPr>
        </p:nvSpPr>
        <p:spPr/>
        <p:txBody>
          <a:bodyPr/>
          <a:lstStyle/>
          <a:p>
            <a:pPr eaLnBrk="1" hangingPunct="1"/>
            <a:endParaRPr lang="nl-NL" smtClean="0"/>
          </a:p>
        </p:txBody>
      </p:sp>
      <p:sp>
        <p:nvSpPr>
          <p:cNvPr id="50178" name="Rectangle 3"/>
          <p:cNvSpPr>
            <a:spLocks noGrp="1" noChangeArrowheads="1"/>
          </p:cNvSpPr>
          <p:nvPr>
            <p:ph type="body" idx="1"/>
          </p:nvPr>
        </p:nvSpPr>
        <p:spPr/>
        <p:txBody>
          <a:bodyPr/>
          <a:lstStyle/>
          <a:p>
            <a:pPr eaLnBrk="1" hangingPunct="1"/>
            <a:endParaRPr lang="nl-NL" smtClean="0"/>
          </a:p>
        </p:txBody>
      </p:sp>
      <p:pic>
        <p:nvPicPr>
          <p:cNvPr id="50179" name="Picture 4" descr="Franciscus vandaag0004"/>
          <p:cNvPicPr>
            <a:picLocks noChangeAspect="1" noChangeArrowheads="1"/>
          </p:cNvPicPr>
          <p:nvPr/>
        </p:nvPicPr>
        <p:blipFill>
          <a:blip r:embed="rId2"/>
          <a:srcRect/>
          <a:stretch>
            <a:fillRect/>
          </a:stretch>
        </p:blipFill>
        <p:spPr bwMode="auto">
          <a:xfrm>
            <a:off x="2039938" y="836613"/>
            <a:ext cx="4852987" cy="496887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1" name="Rectangle 2"/>
          <p:cNvSpPr>
            <a:spLocks noGrp="1" noChangeArrowheads="1"/>
          </p:cNvSpPr>
          <p:nvPr>
            <p:ph type="title"/>
          </p:nvPr>
        </p:nvSpPr>
        <p:spPr/>
        <p:txBody>
          <a:bodyPr/>
          <a:lstStyle/>
          <a:p>
            <a:pPr eaLnBrk="1" hangingPunct="1"/>
            <a:endParaRPr lang="nl-NL" smtClean="0"/>
          </a:p>
        </p:txBody>
      </p:sp>
      <p:sp>
        <p:nvSpPr>
          <p:cNvPr id="51202" name="Rectangle 3"/>
          <p:cNvSpPr>
            <a:spLocks noGrp="1" noChangeArrowheads="1"/>
          </p:cNvSpPr>
          <p:nvPr>
            <p:ph type="body" idx="1"/>
          </p:nvPr>
        </p:nvSpPr>
        <p:spPr>
          <a:xfrm>
            <a:off x="457200" y="2924175"/>
            <a:ext cx="8229600" cy="3201988"/>
          </a:xfrm>
        </p:spPr>
        <p:txBody>
          <a:bodyPr/>
          <a:lstStyle/>
          <a:p>
            <a:pPr eaLnBrk="1" hangingPunct="1">
              <a:lnSpc>
                <a:spcPct val="80000"/>
              </a:lnSpc>
            </a:pPr>
            <a:r>
              <a:rPr lang="nl-NL" sz="1800" smtClean="0"/>
              <a:t>1 AUGUSTUS 2013 - 13 AUGUSTUS 2013</a:t>
            </a:r>
          </a:p>
          <a:p>
            <a:pPr eaLnBrk="1" hangingPunct="1">
              <a:lnSpc>
                <a:spcPct val="80000"/>
              </a:lnSpc>
            </a:pPr>
            <a:r>
              <a:rPr lang="nl-NL" sz="1800" smtClean="0"/>
              <a:t>PELGRIMSTOCHT NAAR ASSISI</a:t>
            </a:r>
          </a:p>
          <a:p>
            <a:pPr eaLnBrk="1" hangingPunct="1">
              <a:lnSpc>
                <a:spcPct val="80000"/>
              </a:lnSpc>
              <a:buFontTx/>
              <a:buNone/>
            </a:pPr>
            <a:r>
              <a:rPr lang="nl-NL" sz="1800" smtClean="0"/>
              <a:t>	16+    BEGELEIDERS</a:t>
            </a:r>
          </a:p>
          <a:p>
            <a:pPr eaLnBrk="1" hangingPunct="1">
              <a:lnSpc>
                <a:spcPct val="80000"/>
              </a:lnSpc>
              <a:buFontTx/>
              <a:buNone/>
            </a:pPr>
            <a:r>
              <a:rPr lang="nl-NL" sz="1800" smtClean="0"/>
              <a:t>	Van 1 tot 13 augustus stappen we in het voetspoor van Franciscus naar Assisi.</a:t>
            </a:r>
            <a:br>
              <a:rPr lang="nl-NL" sz="1800" smtClean="0"/>
            </a:br>
            <a:r>
              <a:rPr lang="nl-NL" sz="1800" smtClean="0"/>
              <a:t/>
            </a:r>
            <a:br>
              <a:rPr lang="nl-NL" sz="1800" smtClean="0"/>
            </a:br>
            <a:r>
              <a:rPr lang="nl-NL" sz="1800" smtClean="0"/>
              <a:t>Elke dag stappen we in kleine groepjes een twintigtal kilometer. Hier en daar houden we halt en werpen we een blik op ons eigen leven. We staan samen stil bij de grote vragen die ons bezig houden. We reizen en overnachten in alle eenvoud, als echte pelgrims. </a:t>
            </a:r>
            <a:br>
              <a:rPr lang="nl-NL" sz="1800" smtClean="0"/>
            </a:br>
            <a:r>
              <a:rPr lang="nl-NL" sz="1800" smtClean="0"/>
              <a:t>Het belooft een onvergetelijke tocht te worden </a:t>
            </a:r>
            <a:br>
              <a:rPr lang="nl-NL" sz="1800" smtClean="0"/>
            </a:br>
            <a:r>
              <a:rPr lang="nl-NL" sz="1800" smtClean="0"/>
              <a:t>doorheen een prachtig stukje Italië.</a:t>
            </a:r>
            <a:br>
              <a:rPr lang="nl-NL" sz="1800" smtClean="0"/>
            </a:br>
            <a:endParaRPr lang="nl-NL" sz="1800" smtClean="0"/>
          </a:p>
        </p:txBody>
      </p:sp>
      <p:pic>
        <p:nvPicPr>
          <p:cNvPr id="51203" name="Picture 7" descr="img_0439_800x600-247x150"/>
          <p:cNvPicPr>
            <a:picLocks noChangeAspect="1" noChangeArrowheads="1"/>
          </p:cNvPicPr>
          <p:nvPr/>
        </p:nvPicPr>
        <p:blipFill>
          <a:blip r:embed="rId2"/>
          <a:srcRect/>
          <a:stretch>
            <a:fillRect/>
          </a:stretch>
        </p:blipFill>
        <p:spPr bwMode="auto">
          <a:xfrm>
            <a:off x="684213" y="476250"/>
            <a:ext cx="3382962" cy="2054225"/>
          </a:xfrm>
          <a:prstGeom prst="rect">
            <a:avLst/>
          </a:prstGeom>
          <a:noFill/>
          <a:ln w="9525">
            <a:noFill/>
            <a:miter lim="800000"/>
            <a:headEnd/>
            <a:tailEnd/>
          </a:ln>
        </p:spPr>
      </p:pic>
      <p:pic>
        <p:nvPicPr>
          <p:cNvPr id="51204" name="Picture 9" descr="Pelgrimstocht naar Assisi"/>
          <p:cNvPicPr>
            <a:picLocks noChangeAspect="1" noChangeArrowheads="1"/>
          </p:cNvPicPr>
          <p:nvPr/>
        </p:nvPicPr>
        <p:blipFill>
          <a:blip r:embed="rId3"/>
          <a:srcRect/>
          <a:stretch>
            <a:fillRect/>
          </a:stretch>
        </p:blipFill>
        <p:spPr bwMode="auto">
          <a:xfrm>
            <a:off x="6443663" y="5084763"/>
            <a:ext cx="1439862" cy="1439862"/>
          </a:xfrm>
          <a:prstGeom prst="rect">
            <a:avLst/>
          </a:prstGeom>
          <a:noFill/>
          <a:ln w="9525">
            <a:noFill/>
            <a:miter lim="800000"/>
            <a:headEnd/>
            <a:tailEnd/>
          </a:ln>
        </p:spPr>
      </p:pic>
      <p:pic>
        <p:nvPicPr>
          <p:cNvPr id="51205" name="Picture 11" descr="dsc06019_800x600_0-226x192"/>
          <p:cNvPicPr>
            <a:picLocks noChangeAspect="1" noChangeArrowheads="1"/>
          </p:cNvPicPr>
          <p:nvPr/>
        </p:nvPicPr>
        <p:blipFill>
          <a:blip r:embed="rId4"/>
          <a:srcRect/>
          <a:stretch>
            <a:fillRect/>
          </a:stretch>
        </p:blipFill>
        <p:spPr bwMode="auto">
          <a:xfrm>
            <a:off x="5580063" y="692150"/>
            <a:ext cx="3087687" cy="262255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5" name="Rectangle 2"/>
          <p:cNvSpPr>
            <a:spLocks noGrp="1" noChangeArrowheads="1"/>
          </p:cNvSpPr>
          <p:nvPr>
            <p:ph type="title"/>
          </p:nvPr>
        </p:nvSpPr>
        <p:spPr/>
        <p:txBody>
          <a:bodyPr/>
          <a:lstStyle/>
          <a:p>
            <a:pPr eaLnBrk="1" hangingPunct="1"/>
            <a:endParaRPr lang="nl-NL" smtClean="0"/>
          </a:p>
        </p:txBody>
      </p:sp>
      <p:sp>
        <p:nvSpPr>
          <p:cNvPr id="52226" name="Rectangle 3"/>
          <p:cNvSpPr>
            <a:spLocks noGrp="1" noChangeArrowheads="1"/>
          </p:cNvSpPr>
          <p:nvPr>
            <p:ph type="body" idx="1"/>
          </p:nvPr>
        </p:nvSpPr>
        <p:spPr/>
        <p:txBody>
          <a:bodyPr/>
          <a:lstStyle/>
          <a:p>
            <a:pPr eaLnBrk="1" hangingPunct="1"/>
            <a:endParaRPr lang="nl-NL" smtClean="0"/>
          </a:p>
        </p:txBody>
      </p:sp>
      <p:pic>
        <p:nvPicPr>
          <p:cNvPr id="52227" name="Picture 4" descr="Franciscus vandaag0002"/>
          <p:cNvPicPr>
            <a:picLocks noChangeAspect="1" noChangeArrowheads="1"/>
          </p:cNvPicPr>
          <p:nvPr/>
        </p:nvPicPr>
        <p:blipFill>
          <a:blip r:embed="rId2"/>
          <a:srcRect l="4269" t="2675" r="3171" b="2675"/>
          <a:stretch>
            <a:fillRect/>
          </a:stretch>
        </p:blipFill>
        <p:spPr bwMode="auto">
          <a:xfrm>
            <a:off x="2124075" y="692150"/>
            <a:ext cx="4681538" cy="511175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49" name="Rectangle 2"/>
          <p:cNvSpPr>
            <a:spLocks noGrp="1" noChangeArrowheads="1"/>
          </p:cNvSpPr>
          <p:nvPr>
            <p:ph type="title"/>
          </p:nvPr>
        </p:nvSpPr>
        <p:spPr/>
        <p:txBody>
          <a:bodyPr/>
          <a:lstStyle/>
          <a:p>
            <a:pPr eaLnBrk="1" hangingPunct="1"/>
            <a:r>
              <a:rPr lang="nl-BE" sz="4000" smtClean="0"/>
              <a:t>een mandala maken</a:t>
            </a:r>
            <a:br>
              <a:rPr lang="nl-BE" sz="4000" smtClean="0"/>
            </a:br>
            <a:r>
              <a:rPr lang="nl-BE" sz="4000" smtClean="0"/>
              <a:t>over Franciscus</a:t>
            </a:r>
            <a:endParaRPr lang="nl-NL" sz="4000" smtClean="0"/>
          </a:p>
        </p:txBody>
      </p:sp>
      <p:sp>
        <p:nvSpPr>
          <p:cNvPr id="53250" name="Rectangle 3"/>
          <p:cNvSpPr>
            <a:spLocks noGrp="1" noChangeArrowheads="1"/>
          </p:cNvSpPr>
          <p:nvPr>
            <p:ph type="body" idx="1"/>
          </p:nvPr>
        </p:nvSpPr>
        <p:spPr/>
        <p:txBody>
          <a:bodyPr/>
          <a:lstStyle/>
          <a:p>
            <a:pPr eaLnBrk="1" hangingPunct="1"/>
            <a:endParaRPr lang="nl-NL" smtClean="0"/>
          </a:p>
        </p:txBody>
      </p:sp>
      <p:pic>
        <p:nvPicPr>
          <p:cNvPr id="53251" name="Picture 9" descr="mandala12"/>
          <p:cNvPicPr>
            <a:picLocks noChangeAspect="1" noChangeArrowheads="1"/>
          </p:cNvPicPr>
          <p:nvPr/>
        </p:nvPicPr>
        <p:blipFill>
          <a:blip r:embed="rId2"/>
          <a:srcRect/>
          <a:stretch>
            <a:fillRect/>
          </a:stretch>
        </p:blipFill>
        <p:spPr bwMode="auto">
          <a:xfrm>
            <a:off x="2484438" y="1676400"/>
            <a:ext cx="4248150" cy="424815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3" name="Rectangle 2"/>
          <p:cNvSpPr>
            <a:spLocks noGrp="1" noChangeArrowheads="1"/>
          </p:cNvSpPr>
          <p:nvPr>
            <p:ph type="title"/>
          </p:nvPr>
        </p:nvSpPr>
        <p:spPr>
          <a:xfrm>
            <a:off x="1116013" y="549275"/>
            <a:ext cx="7570787" cy="1143000"/>
          </a:xfrm>
        </p:spPr>
        <p:txBody>
          <a:bodyPr/>
          <a:lstStyle/>
          <a:p>
            <a:pPr algn="l" eaLnBrk="1" hangingPunct="1"/>
            <a:r>
              <a:rPr lang="nl-BE" sz="3200" smtClean="0"/>
              <a:t>van buiten naar binnen</a:t>
            </a:r>
            <a:br>
              <a:rPr lang="nl-BE" sz="3200" smtClean="0"/>
            </a:br>
            <a:r>
              <a:rPr lang="nl-BE" sz="3200" smtClean="0"/>
              <a:t>ritmische herhalingen</a:t>
            </a:r>
            <a:br>
              <a:rPr lang="nl-BE" sz="3200" smtClean="0"/>
            </a:br>
            <a:r>
              <a:rPr lang="nl-BE" sz="3200" smtClean="0"/>
              <a:t>om bij stil te worden en te bidden</a:t>
            </a:r>
            <a:endParaRPr lang="nl-NL" sz="3200" smtClean="0"/>
          </a:p>
        </p:txBody>
      </p:sp>
      <p:pic>
        <p:nvPicPr>
          <p:cNvPr id="54274" name="Picture 4" descr="lente-mandala"/>
          <p:cNvPicPr>
            <a:picLocks noGrp="1" noChangeAspect="1" noChangeArrowheads="1"/>
          </p:cNvPicPr>
          <p:nvPr>
            <p:ph type="body" idx="1"/>
          </p:nvPr>
        </p:nvPicPr>
        <p:blipFill>
          <a:blip r:embed="rId2"/>
          <a:srcRect/>
          <a:stretch>
            <a:fillRect/>
          </a:stretch>
        </p:blipFill>
        <p:spPr>
          <a:xfrm>
            <a:off x="1258888" y="2060575"/>
            <a:ext cx="2624137" cy="2624138"/>
          </a:xfrm>
        </p:spPr>
      </p:pic>
      <p:pic>
        <p:nvPicPr>
          <p:cNvPr id="54275" name="Picture 5" descr="zomer-mandala"/>
          <p:cNvPicPr>
            <a:picLocks noChangeAspect="1" noChangeArrowheads="1"/>
          </p:cNvPicPr>
          <p:nvPr/>
        </p:nvPicPr>
        <p:blipFill>
          <a:blip r:embed="rId3"/>
          <a:srcRect/>
          <a:stretch>
            <a:fillRect/>
          </a:stretch>
        </p:blipFill>
        <p:spPr bwMode="auto">
          <a:xfrm>
            <a:off x="5219700" y="2636838"/>
            <a:ext cx="2736850" cy="273685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7" name="Rectangle 2"/>
          <p:cNvSpPr>
            <a:spLocks noGrp="1" noChangeArrowheads="1"/>
          </p:cNvSpPr>
          <p:nvPr>
            <p:ph type="title"/>
          </p:nvPr>
        </p:nvSpPr>
        <p:spPr/>
        <p:txBody>
          <a:bodyPr/>
          <a:lstStyle/>
          <a:p>
            <a:pPr eaLnBrk="1" hangingPunct="1"/>
            <a:r>
              <a:rPr lang="nl-BE" smtClean="0"/>
              <a:t>onderdelen voor de mandala</a:t>
            </a:r>
            <a:endParaRPr lang="nl-NL" smtClean="0"/>
          </a:p>
        </p:txBody>
      </p:sp>
      <p:sp>
        <p:nvSpPr>
          <p:cNvPr id="55298" name="Rectangle 3"/>
          <p:cNvSpPr>
            <a:spLocks noGrp="1" noChangeArrowheads="1"/>
          </p:cNvSpPr>
          <p:nvPr>
            <p:ph type="body" idx="1"/>
          </p:nvPr>
        </p:nvSpPr>
        <p:spPr>
          <a:xfrm>
            <a:off x="827088" y="1989138"/>
            <a:ext cx="7859712" cy="4137025"/>
          </a:xfrm>
        </p:spPr>
        <p:txBody>
          <a:bodyPr/>
          <a:lstStyle/>
          <a:p>
            <a:pPr eaLnBrk="1" hangingPunct="1"/>
            <a:r>
              <a:rPr lang="nl-BE" smtClean="0"/>
              <a:t>een element uit het zonnelied</a:t>
            </a:r>
          </a:p>
          <a:p>
            <a:pPr eaLnBrk="1" hangingPunct="1"/>
            <a:r>
              <a:rPr lang="nl-BE" smtClean="0"/>
              <a:t>een zelf ontworpenTau-kruisje</a:t>
            </a:r>
          </a:p>
          <a:p>
            <a:pPr eaLnBrk="1" hangingPunct="1"/>
            <a:r>
              <a:rPr lang="nl-BE" smtClean="0"/>
              <a:t>een kenmerkend woord over Franciscus</a:t>
            </a:r>
          </a:p>
          <a:p>
            <a:pPr eaLnBrk="1" hangingPunct="1"/>
            <a:r>
              <a:rPr lang="nl-BE" smtClean="0"/>
              <a:t>iets uit een gebeurtenis of een verhaal</a:t>
            </a:r>
          </a:p>
          <a:p>
            <a:pPr eaLnBrk="1" hangingPunct="1"/>
            <a:r>
              <a:rPr lang="nl-BE" smtClean="0"/>
              <a:t>bijpassende kleuren</a:t>
            </a:r>
            <a:endParaRPr lang="nl-NL" smtClean="0"/>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Standaardontwerp">
  <a:themeElements>
    <a:clrScheme name="Standaardontwerp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Standaardontwerp">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Standaardontwerp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Standaardontwerp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Standaardontwerp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Standaardontwerp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Standaardontwerp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Standaardontwerp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Standaardontwerp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Standaardontwerp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Standaardontwerp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Standaardontwerp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Standaardontwerp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Standaardontwerp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559</TotalTime>
  <Words>267</Words>
  <Application>Microsoft Office PowerPoint</Application>
  <PresentationFormat>Diavoorstelling (4:3)</PresentationFormat>
  <Paragraphs>69</Paragraphs>
  <Slides>44</Slides>
  <Notes>0</Notes>
  <HiddenSlides>0</HiddenSlides>
  <MMClips>0</MMClips>
  <ScaleCrop>false</ScaleCrop>
  <HeadingPairs>
    <vt:vector size="4" baseType="variant">
      <vt:variant>
        <vt:lpstr>Thema</vt:lpstr>
      </vt:variant>
      <vt:variant>
        <vt:i4>1</vt:i4>
      </vt:variant>
      <vt:variant>
        <vt:lpstr>Diatitels</vt:lpstr>
      </vt:variant>
      <vt:variant>
        <vt:i4>44</vt:i4>
      </vt:variant>
    </vt:vector>
  </HeadingPairs>
  <TitlesOfParts>
    <vt:vector size="45" baseType="lpstr">
      <vt:lpstr>Standaardontwerp</vt:lpstr>
      <vt:lpstr>project Franciscus</vt:lpstr>
      <vt:lpstr>project Franciscus</vt:lpstr>
      <vt:lpstr>PowerPoint-presentatie</vt:lpstr>
      <vt:lpstr>PowerPoint-presentatie</vt:lpstr>
      <vt:lpstr>PowerPoint-presentatie</vt:lpstr>
      <vt:lpstr>PowerPoint-presentatie</vt:lpstr>
      <vt:lpstr>PowerPoint-presentatie</vt:lpstr>
      <vt:lpstr>PowerPoint-presentatie</vt:lpstr>
      <vt:lpstr>doos één: het leven van Franciscus </vt:lpstr>
      <vt:lpstr>PowerPoint-presentatie</vt:lpstr>
      <vt:lpstr>Project Franciscus</vt:lpstr>
      <vt:lpstr>PowerPoint-presentatie</vt:lpstr>
      <vt:lpstr>PowerPoint-presentatie</vt:lpstr>
      <vt:lpstr>PowerPoint-presentatie</vt:lpstr>
      <vt:lpstr>PowerPoint-presentatie</vt:lpstr>
      <vt:lpstr>PowerPoint-presentatie</vt:lpstr>
      <vt:lpstr>PowerPoint-presentatie</vt:lpstr>
      <vt:lpstr>doos twee: legendes over Franciscus</vt:lpstr>
      <vt:lpstr>Project Franciscus</vt:lpstr>
      <vt:lpstr>PowerPoint-presentatie</vt:lpstr>
      <vt:lpstr>PowerPoint-presentatie</vt:lpstr>
      <vt:lpstr>PowerPoint-presentatie</vt:lpstr>
      <vt:lpstr>PowerPoint-presentatie</vt:lpstr>
      <vt:lpstr>PowerPoint-presentatie</vt:lpstr>
      <vt:lpstr>PowerPoint-presentatie</vt:lpstr>
      <vt:lpstr>doos drie: het zonnelied van Franciscus</vt:lpstr>
      <vt:lpstr>PowerPoint-presentatie</vt:lpstr>
      <vt:lpstr>Project Franciscus</vt:lpstr>
      <vt:lpstr>doos vier: kunstenaars tonen Franciscus</vt:lpstr>
      <vt:lpstr>PowerPoint-presentatie</vt:lpstr>
      <vt:lpstr>PowerPoint-presentatie</vt:lpstr>
      <vt:lpstr>PowerPoint-presentatie</vt:lpstr>
      <vt:lpstr>PowerPoint-presentatie</vt:lpstr>
      <vt:lpstr>PowerPoint-presentatie</vt:lpstr>
      <vt:lpstr>Project Franciscus</vt:lpstr>
      <vt:lpstr>doos vijf: Franciscus vandaag</vt:lpstr>
      <vt:lpstr>PowerPoint-presentatie</vt:lpstr>
      <vt:lpstr>PowerPoint-presentatie</vt:lpstr>
      <vt:lpstr>PowerPoint-presentatie</vt:lpstr>
      <vt:lpstr>PowerPoint-presentatie</vt:lpstr>
      <vt:lpstr>PowerPoint-presentatie</vt:lpstr>
      <vt:lpstr>een mandala maken over Franciscus</vt:lpstr>
      <vt:lpstr>van buiten naar binnen ritmische herhalingen om bij stil te worden en te bidden</vt:lpstr>
      <vt:lpstr>onderdelen voor de mandala</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 1</dc:title>
  <dc:creator>Standaard</dc:creator>
  <cp:lastModifiedBy>WIKON</cp:lastModifiedBy>
  <cp:revision>27</cp:revision>
  <dcterms:created xsi:type="dcterms:W3CDTF">2013-03-05T08:35:57Z</dcterms:created>
  <dcterms:modified xsi:type="dcterms:W3CDTF">2015-09-24T15:37:14Z</dcterms:modified>
</cp:coreProperties>
</file>