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515" r:id="rId2"/>
    <p:sldId id="564" r:id="rId3"/>
    <p:sldId id="595" r:id="rId4"/>
    <p:sldId id="596" r:id="rId5"/>
    <p:sldId id="597" r:id="rId6"/>
    <p:sldId id="598" r:id="rId7"/>
    <p:sldId id="615" r:id="rId8"/>
    <p:sldId id="618" r:id="rId9"/>
    <p:sldId id="619" r:id="rId10"/>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7"/>
  </p:normalViewPr>
  <p:slideViewPr>
    <p:cSldViewPr snapToGrid="0">
      <p:cViewPr varScale="1">
        <p:scale>
          <a:sx n="110" d="100"/>
          <a:sy n="110" d="100"/>
        </p:scale>
        <p:origin x="6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3EC9BE-A392-D9C5-91A0-83DB00C8F57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726853AF-F603-73E3-E53C-58867255D4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CD200660-06AF-7388-B5E4-A59281EDD7E0}"/>
              </a:ext>
            </a:extLst>
          </p:cNvPr>
          <p:cNvSpPr>
            <a:spLocks noGrp="1"/>
          </p:cNvSpPr>
          <p:nvPr>
            <p:ph type="dt" sz="half" idx="10"/>
          </p:nvPr>
        </p:nvSpPr>
        <p:spPr/>
        <p:txBody>
          <a:bodyPr/>
          <a:lstStyle/>
          <a:p>
            <a:fld id="{F27C9A02-E153-5C4D-B8FC-B11DFCD0AC52}"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90D99AA1-1AE4-2A7C-01C5-FC3DC90ED19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D2D650F-371F-BF51-4C7F-5E240AB0ABC3}"/>
              </a:ext>
            </a:extLst>
          </p:cNvPr>
          <p:cNvSpPr>
            <a:spLocks noGrp="1"/>
          </p:cNvSpPr>
          <p:nvPr>
            <p:ph type="sldNum" sz="quarter" idx="12"/>
          </p:nvPr>
        </p:nvSpPr>
        <p:spPr/>
        <p:txBody>
          <a:bodyPr/>
          <a:lstStyle/>
          <a:p>
            <a:fld id="{9C202AAA-6AFD-B342-B925-602DAE81FED5}" type="slidenum">
              <a:rPr lang="nl-BE" smtClean="0"/>
              <a:t>‹nr.›</a:t>
            </a:fld>
            <a:endParaRPr lang="nl-BE"/>
          </a:p>
        </p:txBody>
      </p:sp>
    </p:spTree>
    <p:extLst>
      <p:ext uri="{BB962C8B-B14F-4D97-AF65-F5344CB8AC3E}">
        <p14:creationId xmlns:p14="http://schemas.microsoft.com/office/powerpoint/2010/main" val="3936844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676F0A-6694-9B64-B3A7-6FA3FD3607B2}"/>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2866BB87-728F-1BDB-1E7E-62D7B002F21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7EA7244-CD78-CA61-59F6-71D315113F47}"/>
              </a:ext>
            </a:extLst>
          </p:cNvPr>
          <p:cNvSpPr>
            <a:spLocks noGrp="1"/>
          </p:cNvSpPr>
          <p:nvPr>
            <p:ph type="dt" sz="half" idx="10"/>
          </p:nvPr>
        </p:nvSpPr>
        <p:spPr/>
        <p:txBody>
          <a:bodyPr/>
          <a:lstStyle/>
          <a:p>
            <a:fld id="{F27C9A02-E153-5C4D-B8FC-B11DFCD0AC52}"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F016A7A4-2472-900F-0713-061E3B7E8B3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4AA158F-4EF8-F7E0-3691-8EC888B1BADB}"/>
              </a:ext>
            </a:extLst>
          </p:cNvPr>
          <p:cNvSpPr>
            <a:spLocks noGrp="1"/>
          </p:cNvSpPr>
          <p:nvPr>
            <p:ph type="sldNum" sz="quarter" idx="12"/>
          </p:nvPr>
        </p:nvSpPr>
        <p:spPr/>
        <p:txBody>
          <a:bodyPr/>
          <a:lstStyle/>
          <a:p>
            <a:fld id="{9C202AAA-6AFD-B342-B925-602DAE81FED5}" type="slidenum">
              <a:rPr lang="nl-BE" smtClean="0"/>
              <a:t>‹nr.›</a:t>
            </a:fld>
            <a:endParaRPr lang="nl-BE"/>
          </a:p>
        </p:txBody>
      </p:sp>
    </p:spTree>
    <p:extLst>
      <p:ext uri="{BB962C8B-B14F-4D97-AF65-F5344CB8AC3E}">
        <p14:creationId xmlns:p14="http://schemas.microsoft.com/office/powerpoint/2010/main" val="344428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16D6610-BEF3-3F43-D102-B22CF0CC151F}"/>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4642168E-288C-F964-3F30-67C3E6C9CF1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9E193CE-B36F-6033-E918-C1362038CA7A}"/>
              </a:ext>
            </a:extLst>
          </p:cNvPr>
          <p:cNvSpPr>
            <a:spLocks noGrp="1"/>
          </p:cNvSpPr>
          <p:nvPr>
            <p:ph type="dt" sz="half" idx="10"/>
          </p:nvPr>
        </p:nvSpPr>
        <p:spPr/>
        <p:txBody>
          <a:bodyPr/>
          <a:lstStyle/>
          <a:p>
            <a:fld id="{F27C9A02-E153-5C4D-B8FC-B11DFCD0AC52}"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585CD43E-A5A2-3661-CC41-0845FF3C19E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591BBE7-6DA4-53F9-9148-2613622F81E3}"/>
              </a:ext>
            </a:extLst>
          </p:cNvPr>
          <p:cNvSpPr>
            <a:spLocks noGrp="1"/>
          </p:cNvSpPr>
          <p:nvPr>
            <p:ph type="sldNum" sz="quarter" idx="12"/>
          </p:nvPr>
        </p:nvSpPr>
        <p:spPr/>
        <p:txBody>
          <a:bodyPr/>
          <a:lstStyle/>
          <a:p>
            <a:fld id="{9C202AAA-6AFD-B342-B925-602DAE81FED5}" type="slidenum">
              <a:rPr lang="nl-BE" smtClean="0"/>
              <a:t>‹nr.›</a:t>
            </a:fld>
            <a:endParaRPr lang="nl-BE"/>
          </a:p>
        </p:txBody>
      </p:sp>
    </p:spTree>
    <p:extLst>
      <p:ext uri="{BB962C8B-B14F-4D97-AF65-F5344CB8AC3E}">
        <p14:creationId xmlns:p14="http://schemas.microsoft.com/office/powerpoint/2010/main" val="2704721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FA9829-980C-D084-8C7D-BBCFDB2756FA}"/>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E3DDBC1-3666-CBB2-80E7-CE67A8034FE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D5CC013-5116-748F-69F7-B82EFE65EA2B}"/>
              </a:ext>
            </a:extLst>
          </p:cNvPr>
          <p:cNvSpPr>
            <a:spLocks noGrp="1"/>
          </p:cNvSpPr>
          <p:nvPr>
            <p:ph type="dt" sz="half" idx="10"/>
          </p:nvPr>
        </p:nvSpPr>
        <p:spPr/>
        <p:txBody>
          <a:bodyPr/>
          <a:lstStyle/>
          <a:p>
            <a:fld id="{F27C9A02-E153-5C4D-B8FC-B11DFCD0AC52}"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5E6E5694-72F6-0DDC-C3BB-DAAF16B6BE6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036F3E1-9368-5274-4D58-DB29FD683456}"/>
              </a:ext>
            </a:extLst>
          </p:cNvPr>
          <p:cNvSpPr>
            <a:spLocks noGrp="1"/>
          </p:cNvSpPr>
          <p:nvPr>
            <p:ph type="sldNum" sz="quarter" idx="12"/>
          </p:nvPr>
        </p:nvSpPr>
        <p:spPr/>
        <p:txBody>
          <a:bodyPr/>
          <a:lstStyle/>
          <a:p>
            <a:fld id="{9C202AAA-6AFD-B342-B925-602DAE81FED5}" type="slidenum">
              <a:rPr lang="nl-BE" smtClean="0"/>
              <a:t>‹nr.›</a:t>
            </a:fld>
            <a:endParaRPr lang="nl-BE"/>
          </a:p>
        </p:txBody>
      </p:sp>
    </p:spTree>
    <p:extLst>
      <p:ext uri="{BB962C8B-B14F-4D97-AF65-F5344CB8AC3E}">
        <p14:creationId xmlns:p14="http://schemas.microsoft.com/office/powerpoint/2010/main" val="2986297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0F176B-5EB7-0C32-D58C-5EA41BACB6C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ED5AB45-FCE1-BEDE-DFA7-E84AB23ECD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25B8ED3-94FE-3565-867F-BB188022D8DA}"/>
              </a:ext>
            </a:extLst>
          </p:cNvPr>
          <p:cNvSpPr>
            <a:spLocks noGrp="1"/>
          </p:cNvSpPr>
          <p:nvPr>
            <p:ph type="dt" sz="half" idx="10"/>
          </p:nvPr>
        </p:nvSpPr>
        <p:spPr/>
        <p:txBody>
          <a:bodyPr/>
          <a:lstStyle/>
          <a:p>
            <a:fld id="{F27C9A02-E153-5C4D-B8FC-B11DFCD0AC52}"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B50330B6-2480-5AC1-2E38-457FB5BCD78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F455BF2-B508-E99A-9BDD-4171BCB45FF0}"/>
              </a:ext>
            </a:extLst>
          </p:cNvPr>
          <p:cNvSpPr>
            <a:spLocks noGrp="1"/>
          </p:cNvSpPr>
          <p:nvPr>
            <p:ph type="sldNum" sz="quarter" idx="12"/>
          </p:nvPr>
        </p:nvSpPr>
        <p:spPr/>
        <p:txBody>
          <a:bodyPr/>
          <a:lstStyle/>
          <a:p>
            <a:fld id="{9C202AAA-6AFD-B342-B925-602DAE81FED5}" type="slidenum">
              <a:rPr lang="nl-BE" smtClean="0"/>
              <a:t>‹nr.›</a:t>
            </a:fld>
            <a:endParaRPr lang="nl-BE"/>
          </a:p>
        </p:txBody>
      </p:sp>
    </p:spTree>
    <p:extLst>
      <p:ext uri="{BB962C8B-B14F-4D97-AF65-F5344CB8AC3E}">
        <p14:creationId xmlns:p14="http://schemas.microsoft.com/office/powerpoint/2010/main" val="39894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110C02-143C-8571-2196-A520CB5C61C4}"/>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979BCFA-E102-3323-EAE2-A6F22EE421E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F6C0C76A-AAFF-2955-A7EC-3B5334DB3C3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A8751D05-21AA-1110-D64F-FC81C801BDFF}"/>
              </a:ext>
            </a:extLst>
          </p:cNvPr>
          <p:cNvSpPr>
            <a:spLocks noGrp="1"/>
          </p:cNvSpPr>
          <p:nvPr>
            <p:ph type="dt" sz="half" idx="10"/>
          </p:nvPr>
        </p:nvSpPr>
        <p:spPr/>
        <p:txBody>
          <a:bodyPr/>
          <a:lstStyle/>
          <a:p>
            <a:fld id="{F27C9A02-E153-5C4D-B8FC-B11DFCD0AC52}"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95816074-BADB-9BD3-303F-D623B98501C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2DC975C1-2390-8555-9460-D8531FE2ED18}"/>
              </a:ext>
            </a:extLst>
          </p:cNvPr>
          <p:cNvSpPr>
            <a:spLocks noGrp="1"/>
          </p:cNvSpPr>
          <p:nvPr>
            <p:ph type="sldNum" sz="quarter" idx="12"/>
          </p:nvPr>
        </p:nvSpPr>
        <p:spPr/>
        <p:txBody>
          <a:bodyPr/>
          <a:lstStyle/>
          <a:p>
            <a:fld id="{9C202AAA-6AFD-B342-B925-602DAE81FED5}" type="slidenum">
              <a:rPr lang="nl-BE" smtClean="0"/>
              <a:t>‹nr.›</a:t>
            </a:fld>
            <a:endParaRPr lang="nl-BE"/>
          </a:p>
        </p:txBody>
      </p:sp>
    </p:spTree>
    <p:extLst>
      <p:ext uri="{BB962C8B-B14F-4D97-AF65-F5344CB8AC3E}">
        <p14:creationId xmlns:p14="http://schemas.microsoft.com/office/powerpoint/2010/main" val="2519894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8175D-E930-AF17-9821-47B1397F8E58}"/>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E1ACBF6-AD66-5465-B498-362D654324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BD89E8B-A8E0-74DC-573E-D09A1E1198F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B7AA5080-6C68-4C3B-DBFF-FBCDA3A32C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FA61795-92D1-02BC-1FCA-3B9E6E309C5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4FC32D2B-6EB9-B83E-E6F0-F6A0C932BF98}"/>
              </a:ext>
            </a:extLst>
          </p:cNvPr>
          <p:cNvSpPr>
            <a:spLocks noGrp="1"/>
          </p:cNvSpPr>
          <p:nvPr>
            <p:ph type="dt" sz="half" idx="10"/>
          </p:nvPr>
        </p:nvSpPr>
        <p:spPr/>
        <p:txBody>
          <a:bodyPr/>
          <a:lstStyle/>
          <a:p>
            <a:fld id="{F27C9A02-E153-5C4D-B8FC-B11DFCD0AC52}" type="datetimeFigureOut">
              <a:rPr lang="nl-BE" smtClean="0"/>
              <a:t>2/02/2023</a:t>
            </a:fld>
            <a:endParaRPr lang="nl-BE"/>
          </a:p>
        </p:txBody>
      </p:sp>
      <p:sp>
        <p:nvSpPr>
          <p:cNvPr id="8" name="Tijdelijke aanduiding voor voettekst 7">
            <a:extLst>
              <a:ext uri="{FF2B5EF4-FFF2-40B4-BE49-F238E27FC236}">
                <a16:creationId xmlns:a16="http://schemas.microsoft.com/office/drawing/2014/main" id="{2CDB5F9B-2390-80E7-DDC8-C844BF12EAC2}"/>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E9E7C7BE-0735-775A-93EC-6FE4D1390EBA}"/>
              </a:ext>
            </a:extLst>
          </p:cNvPr>
          <p:cNvSpPr>
            <a:spLocks noGrp="1"/>
          </p:cNvSpPr>
          <p:nvPr>
            <p:ph type="sldNum" sz="quarter" idx="12"/>
          </p:nvPr>
        </p:nvSpPr>
        <p:spPr/>
        <p:txBody>
          <a:bodyPr/>
          <a:lstStyle/>
          <a:p>
            <a:fld id="{9C202AAA-6AFD-B342-B925-602DAE81FED5}" type="slidenum">
              <a:rPr lang="nl-BE" smtClean="0"/>
              <a:t>‹nr.›</a:t>
            </a:fld>
            <a:endParaRPr lang="nl-BE"/>
          </a:p>
        </p:txBody>
      </p:sp>
    </p:spTree>
    <p:extLst>
      <p:ext uri="{BB962C8B-B14F-4D97-AF65-F5344CB8AC3E}">
        <p14:creationId xmlns:p14="http://schemas.microsoft.com/office/powerpoint/2010/main" val="69417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3C63F2-2347-E7B7-56FA-73BD465B36E9}"/>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9A0620A6-18F0-0531-4060-D10DC3A20843}"/>
              </a:ext>
            </a:extLst>
          </p:cNvPr>
          <p:cNvSpPr>
            <a:spLocks noGrp="1"/>
          </p:cNvSpPr>
          <p:nvPr>
            <p:ph type="dt" sz="half" idx="10"/>
          </p:nvPr>
        </p:nvSpPr>
        <p:spPr/>
        <p:txBody>
          <a:bodyPr/>
          <a:lstStyle/>
          <a:p>
            <a:fld id="{F27C9A02-E153-5C4D-B8FC-B11DFCD0AC52}" type="datetimeFigureOut">
              <a:rPr lang="nl-BE" smtClean="0"/>
              <a:t>2/02/2023</a:t>
            </a:fld>
            <a:endParaRPr lang="nl-BE"/>
          </a:p>
        </p:txBody>
      </p:sp>
      <p:sp>
        <p:nvSpPr>
          <p:cNvPr id="4" name="Tijdelijke aanduiding voor voettekst 3">
            <a:extLst>
              <a:ext uri="{FF2B5EF4-FFF2-40B4-BE49-F238E27FC236}">
                <a16:creationId xmlns:a16="http://schemas.microsoft.com/office/drawing/2014/main" id="{A1567CBA-D02E-979D-5C15-09A5930771F9}"/>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8E235016-8A60-8EA1-688B-BBD9F9FBBEF0}"/>
              </a:ext>
            </a:extLst>
          </p:cNvPr>
          <p:cNvSpPr>
            <a:spLocks noGrp="1"/>
          </p:cNvSpPr>
          <p:nvPr>
            <p:ph type="sldNum" sz="quarter" idx="12"/>
          </p:nvPr>
        </p:nvSpPr>
        <p:spPr/>
        <p:txBody>
          <a:bodyPr/>
          <a:lstStyle/>
          <a:p>
            <a:fld id="{9C202AAA-6AFD-B342-B925-602DAE81FED5}" type="slidenum">
              <a:rPr lang="nl-BE" smtClean="0"/>
              <a:t>‹nr.›</a:t>
            </a:fld>
            <a:endParaRPr lang="nl-BE"/>
          </a:p>
        </p:txBody>
      </p:sp>
    </p:spTree>
    <p:extLst>
      <p:ext uri="{BB962C8B-B14F-4D97-AF65-F5344CB8AC3E}">
        <p14:creationId xmlns:p14="http://schemas.microsoft.com/office/powerpoint/2010/main" val="539110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837B862-91BC-C931-71F4-E34EE4516D54}"/>
              </a:ext>
            </a:extLst>
          </p:cNvPr>
          <p:cNvSpPr>
            <a:spLocks noGrp="1"/>
          </p:cNvSpPr>
          <p:nvPr>
            <p:ph type="dt" sz="half" idx="10"/>
          </p:nvPr>
        </p:nvSpPr>
        <p:spPr/>
        <p:txBody>
          <a:bodyPr/>
          <a:lstStyle/>
          <a:p>
            <a:fld id="{F27C9A02-E153-5C4D-B8FC-B11DFCD0AC52}" type="datetimeFigureOut">
              <a:rPr lang="nl-BE" smtClean="0"/>
              <a:t>2/02/2023</a:t>
            </a:fld>
            <a:endParaRPr lang="nl-BE"/>
          </a:p>
        </p:txBody>
      </p:sp>
      <p:sp>
        <p:nvSpPr>
          <p:cNvPr id="3" name="Tijdelijke aanduiding voor voettekst 2">
            <a:extLst>
              <a:ext uri="{FF2B5EF4-FFF2-40B4-BE49-F238E27FC236}">
                <a16:creationId xmlns:a16="http://schemas.microsoft.com/office/drawing/2014/main" id="{BE0A0A95-0137-A5FA-3A01-1C9B720EAF81}"/>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DD6FD3A8-841C-22F8-2384-E05DD0B99CDA}"/>
              </a:ext>
            </a:extLst>
          </p:cNvPr>
          <p:cNvSpPr>
            <a:spLocks noGrp="1"/>
          </p:cNvSpPr>
          <p:nvPr>
            <p:ph type="sldNum" sz="quarter" idx="12"/>
          </p:nvPr>
        </p:nvSpPr>
        <p:spPr/>
        <p:txBody>
          <a:bodyPr/>
          <a:lstStyle/>
          <a:p>
            <a:fld id="{9C202AAA-6AFD-B342-B925-602DAE81FED5}" type="slidenum">
              <a:rPr lang="nl-BE" smtClean="0"/>
              <a:t>‹nr.›</a:t>
            </a:fld>
            <a:endParaRPr lang="nl-BE"/>
          </a:p>
        </p:txBody>
      </p:sp>
    </p:spTree>
    <p:extLst>
      <p:ext uri="{BB962C8B-B14F-4D97-AF65-F5344CB8AC3E}">
        <p14:creationId xmlns:p14="http://schemas.microsoft.com/office/powerpoint/2010/main" val="1173833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E4092F-5D36-82C1-B774-B0AF3CD2866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0446160-0E9D-C747-5392-EDE32AC31B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09A2B352-F33C-8CCF-1805-42A3DCDC2F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0F1F76F-3B9D-7F95-13A4-008A63FC2E24}"/>
              </a:ext>
            </a:extLst>
          </p:cNvPr>
          <p:cNvSpPr>
            <a:spLocks noGrp="1"/>
          </p:cNvSpPr>
          <p:nvPr>
            <p:ph type="dt" sz="half" idx="10"/>
          </p:nvPr>
        </p:nvSpPr>
        <p:spPr/>
        <p:txBody>
          <a:bodyPr/>
          <a:lstStyle/>
          <a:p>
            <a:fld id="{F27C9A02-E153-5C4D-B8FC-B11DFCD0AC52}"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009547D6-3E2F-39E3-CA16-FCF6C34D345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40A0BE1-7279-E395-845C-7EF19933FE4C}"/>
              </a:ext>
            </a:extLst>
          </p:cNvPr>
          <p:cNvSpPr>
            <a:spLocks noGrp="1"/>
          </p:cNvSpPr>
          <p:nvPr>
            <p:ph type="sldNum" sz="quarter" idx="12"/>
          </p:nvPr>
        </p:nvSpPr>
        <p:spPr/>
        <p:txBody>
          <a:bodyPr/>
          <a:lstStyle/>
          <a:p>
            <a:fld id="{9C202AAA-6AFD-B342-B925-602DAE81FED5}" type="slidenum">
              <a:rPr lang="nl-BE" smtClean="0"/>
              <a:t>‹nr.›</a:t>
            </a:fld>
            <a:endParaRPr lang="nl-BE"/>
          </a:p>
        </p:txBody>
      </p:sp>
    </p:spTree>
    <p:extLst>
      <p:ext uri="{BB962C8B-B14F-4D97-AF65-F5344CB8AC3E}">
        <p14:creationId xmlns:p14="http://schemas.microsoft.com/office/powerpoint/2010/main" val="2190166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307CA4-0025-5A28-8781-19123906034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79FBF660-0DDB-A1B8-C0DE-BBD7DE114F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0C4125EE-647B-C327-9890-FF1F7F6C1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370D9C0-22B3-EAA4-4B75-C59F1EBD6D6A}"/>
              </a:ext>
            </a:extLst>
          </p:cNvPr>
          <p:cNvSpPr>
            <a:spLocks noGrp="1"/>
          </p:cNvSpPr>
          <p:nvPr>
            <p:ph type="dt" sz="half" idx="10"/>
          </p:nvPr>
        </p:nvSpPr>
        <p:spPr/>
        <p:txBody>
          <a:bodyPr/>
          <a:lstStyle/>
          <a:p>
            <a:fld id="{F27C9A02-E153-5C4D-B8FC-B11DFCD0AC52}"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4BE9235F-A0FB-DF2B-1730-344A726045A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94E551D-2704-0969-C8AA-5214FE50C876}"/>
              </a:ext>
            </a:extLst>
          </p:cNvPr>
          <p:cNvSpPr>
            <a:spLocks noGrp="1"/>
          </p:cNvSpPr>
          <p:nvPr>
            <p:ph type="sldNum" sz="quarter" idx="12"/>
          </p:nvPr>
        </p:nvSpPr>
        <p:spPr/>
        <p:txBody>
          <a:bodyPr/>
          <a:lstStyle/>
          <a:p>
            <a:fld id="{9C202AAA-6AFD-B342-B925-602DAE81FED5}" type="slidenum">
              <a:rPr lang="nl-BE" smtClean="0"/>
              <a:t>‹nr.›</a:t>
            </a:fld>
            <a:endParaRPr lang="nl-BE"/>
          </a:p>
        </p:txBody>
      </p:sp>
    </p:spTree>
    <p:extLst>
      <p:ext uri="{BB962C8B-B14F-4D97-AF65-F5344CB8AC3E}">
        <p14:creationId xmlns:p14="http://schemas.microsoft.com/office/powerpoint/2010/main" val="20987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E4F1161-4578-3080-EFED-B9B0B75D78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AA6FB5C-62E7-84F4-E000-E5969B8BA4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E812790-25C0-CC64-C8DB-66C64D6A76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7C9A02-E153-5C4D-B8FC-B11DFCD0AC52}"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CB72A34C-C18F-154E-2536-B55367787B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753D8667-1605-A297-6C34-A1FE5409A6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202AAA-6AFD-B342-B925-602DAE81FED5}" type="slidenum">
              <a:rPr lang="nl-BE" smtClean="0"/>
              <a:t>‹nr.›</a:t>
            </a:fld>
            <a:endParaRPr lang="nl-BE"/>
          </a:p>
        </p:txBody>
      </p:sp>
    </p:spTree>
    <p:extLst>
      <p:ext uri="{BB962C8B-B14F-4D97-AF65-F5344CB8AC3E}">
        <p14:creationId xmlns:p14="http://schemas.microsoft.com/office/powerpoint/2010/main" val="4101354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764B822-47A8-461B-C1AA-4D95D0A581D4}"/>
              </a:ext>
            </a:extLst>
          </p:cNvPr>
          <p:cNvSpPr>
            <a:spLocks noGrp="1"/>
          </p:cNvSpPr>
          <p:nvPr>
            <p:ph idx="1"/>
          </p:nvPr>
        </p:nvSpPr>
        <p:spPr>
          <a:xfrm>
            <a:off x="1097280" y="1845734"/>
            <a:ext cx="3518787" cy="4023360"/>
          </a:xfrm>
        </p:spPr>
        <p:txBody>
          <a:bodyPr>
            <a:normAutofit fontScale="92500" lnSpcReduction="20000"/>
          </a:bodyPr>
          <a:lstStyle/>
          <a:p>
            <a:r>
              <a:rPr lang="nl-NL" dirty="0">
                <a:solidFill>
                  <a:schemeClr val="tx1"/>
                </a:solidFill>
              </a:rPr>
              <a:t>Verwondering  en bewondering voor de natuur</a:t>
            </a:r>
          </a:p>
          <a:p>
            <a:r>
              <a:rPr lang="nl-NL" dirty="0">
                <a:solidFill>
                  <a:schemeClr val="tx1"/>
                </a:solidFill>
              </a:rPr>
              <a:t>Opgaan in kunst: theater, muziek, boeken, bouwkunst, schilderkunst …</a:t>
            </a:r>
          </a:p>
          <a:p>
            <a:r>
              <a:rPr lang="nl-NL" dirty="0">
                <a:solidFill>
                  <a:schemeClr val="tx1"/>
                </a:solidFill>
              </a:rPr>
              <a:t>Verrast zijn door techniek</a:t>
            </a:r>
          </a:p>
          <a:p>
            <a:r>
              <a:rPr lang="nl-NL" dirty="0">
                <a:solidFill>
                  <a:schemeClr val="tx1"/>
                </a:solidFill>
              </a:rPr>
              <a:t>In bewondering staan voor wat mensen maken</a:t>
            </a:r>
            <a:endParaRPr lang="nl-BE" dirty="0">
              <a:solidFill>
                <a:schemeClr val="tx1"/>
              </a:solidFill>
            </a:endParaRPr>
          </a:p>
        </p:txBody>
      </p:sp>
      <p:sp>
        <p:nvSpPr>
          <p:cNvPr id="2" name="Titel 1">
            <a:extLst>
              <a:ext uri="{FF2B5EF4-FFF2-40B4-BE49-F238E27FC236}">
                <a16:creationId xmlns:a16="http://schemas.microsoft.com/office/drawing/2014/main" id="{CE74772F-E068-74FF-41F2-47E8CBC73483}"/>
              </a:ext>
            </a:extLst>
          </p:cNvPr>
          <p:cNvSpPr>
            <a:spLocks noGrp="1"/>
          </p:cNvSpPr>
          <p:nvPr>
            <p:ph type="title"/>
          </p:nvPr>
        </p:nvSpPr>
        <p:spPr/>
        <p:txBody>
          <a:bodyPr/>
          <a:lstStyle/>
          <a:p>
            <a:r>
              <a:rPr lang="nl-NL" dirty="0">
                <a:solidFill>
                  <a:schemeClr val="tx1"/>
                </a:solidFill>
              </a:rPr>
              <a:t>Verbondenheid met natuur en cultuur</a:t>
            </a:r>
            <a:endParaRPr lang="nl-BE" dirty="0">
              <a:solidFill>
                <a:schemeClr val="tx1"/>
              </a:solidFill>
            </a:endParaRPr>
          </a:p>
        </p:txBody>
      </p:sp>
      <p:pic>
        <p:nvPicPr>
          <p:cNvPr id="5122" name="Picture 2" descr="Gratis foto's van Mensen">
            <a:extLst>
              <a:ext uri="{FF2B5EF4-FFF2-40B4-BE49-F238E27FC236}">
                <a16:creationId xmlns:a16="http://schemas.microsoft.com/office/drawing/2014/main" id="{4091D4CC-91AC-CA4A-C52B-414961F35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184" y="1737361"/>
            <a:ext cx="7195816" cy="4609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350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3E70B-9752-63B5-611D-E412CA2277EB}"/>
              </a:ext>
            </a:extLst>
          </p:cNvPr>
          <p:cNvSpPr>
            <a:spLocks noGrp="1"/>
          </p:cNvSpPr>
          <p:nvPr>
            <p:ph type="title"/>
          </p:nvPr>
        </p:nvSpPr>
        <p:spPr/>
        <p:txBody>
          <a:bodyPr/>
          <a:lstStyle/>
          <a:p>
            <a:r>
              <a:rPr lang="nl-NL" dirty="0"/>
              <a:t>OA tuincentrum</a:t>
            </a:r>
            <a:endParaRPr lang="nl-BE" dirty="0"/>
          </a:p>
        </p:txBody>
      </p:sp>
      <p:sp>
        <p:nvSpPr>
          <p:cNvPr id="21" name="Tekstvak 20">
            <a:extLst>
              <a:ext uri="{FF2B5EF4-FFF2-40B4-BE49-F238E27FC236}">
                <a16:creationId xmlns:a16="http://schemas.microsoft.com/office/drawing/2014/main" id="{5E83E97F-E3BF-583D-B116-4001792BB490}"/>
              </a:ext>
            </a:extLst>
          </p:cNvPr>
          <p:cNvSpPr txBox="1"/>
          <p:nvPr/>
        </p:nvSpPr>
        <p:spPr>
          <a:xfrm>
            <a:off x="5350470" y="5800691"/>
            <a:ext cx="3302598" cy="338554"/>
          </a:xfrm>
          <a:prstGeom prst="rect">
            <a:avLst/>
          </a:prstGeom>
          <a:noFill/>
        </p:spPr>
        <p:txBody>
          <a:bodyPr wrap="square" rtlCol="0">
            <a:spAutoFit/>
          </a:bodyPr>
          <a:lstStyle/>
          <a:p>
            <a:r>
              <a:rPr lang="nl-NL" sz="1600" dirty="0"/>
              <a:t>winkeltje</a:t>
            </a:r>
            <a:endParaRPr lang="nl-BE" sz="1600" dirty="0"/>
          </a:p>
        </p:txBody>
      </p:sp>
      <p:sp>
        <p:nvSpPr>
          <p:cNvPr id="22" name="Tekstvak 21">
            <a:extLst>
              <a:ext uri="{FF2B5EF4-FFF2-40B4-BE49-F238E27FC236}">
                <a16:creationId xmlns:a16="http://schemas.microsoft.com/office/drawing/2014/main" id="{ECAE4694-CCC3-3BE9-245A-3917E5533BD2}"/>
              </a:ext>
            </a:extLst>
          </p:cNvPr>
          <p:cNvSpPr txBox="1"/>
          <p:nvPr/>
        </p:nvSpPr>
        <p:spPr>
          <a:xfrm>
            <a:off x="10338643" y="5864599"/>
            <a:ext cx="2623074" cy="338554"/>
          </a:xfrm>
          <a:prstGeom prst="rect">
            <a:avLst/>
          </a:prstGeom>
          <a:noFill/>
        </p:spPr>
        <p:txBody>
          <a:bodyPr wrap="square" rtlCol="0">
            <a:spAutoFit/>
          </a:bodyPr>
          <a:lstStyle/>
          <a:p>
            <a:r>
              <a:rPr lang="nl-NL" sz="1600" dirty="0"/>
              <a:t>proefjes</a:t>
            </a:r>
            <a:endParaRPr lang="nl-BE" sz="1600" dirty="0"/>
          </a:p>
        </p:txBody>
      </p:sp>
      <p:sp>
        <p:nvSpPr>
          <p:cNvPr id="23" name="Tekstvak 22">
            <a:extLst>
              <a:ext uri="{FF2B5EF4-FFF2-40B4-BE49-F238E27FC236}">
                <a16:creationId xmlns:a16="http://schemas.microsoft.com/office/drawing/2014/main" id="{6A5C2489-D2CE-9DCD-E07A-7ED807929D6C}"/>
              </a:ext>
            </a:extLst>
          </p:cNvPr>
          <p:cNvSpPr txBox="1"/>
          <p:nvPr/>
        </p:nvSpPr>
        <p:spPr>
          <a:xfrm>
            <a:off x="10291220" y="3088622"/>
            <a:ext cx="3302598" cy="338554"/>
          </a:xfrm>
          <a:prstGeom prst="rect">
            <a:avLst/>
          </a:prstGeom>
          <a:noFill/>
        </p:spPr>
        <p:txBody>
          <a:bodyPr wrap="square" rtlCol="0">
            <a:spAutoFit/>
          </a:bodyPr>
          <a:lstStyle/>
          <a:p>
            <a:r>
              <a:rPr lang="nl-NL" sz="1600" dirty="0"/>
              <a:t>schrijfdans</a:t>
            </a:r>
            <a:endParaRPr lang="nl-BE" sz="1600" dirty="0"/>
          </a:p>
        </p:txBody>
      </p:sp>
      <p:sp>
        <p:nvSpPr>
          <p:cNvPr id="24" name="Tekstvak 23">
            <a:extLst>
              <a:ext uri="{FF2B5EF4-FFF2-40B4-BE49-F238E27FC236}">
                <a16:creationId xmlns:a16="http://schemas.microsoft.com/office/drawing/2014/main" id="{3BD42061-0BE5-71F0-4154-9655D82FA51C}"/>
              </a:ext>
            </a:extLst>
          </p:cNvPr>
          <p:cNvSpPr txBox="1"/>
          <p:nvPr/>
        </p:nvSpPr>
        <p:spPr>
          <a:xfrm>
            <a:off x="5880324" y="2665102"/>
            <a:ext cx="3302598" cy="338554"/>
          </a:xfrm>
          <a:prstGeom prst="rect">
            <a:avLst/>
          </a:prstGeom>
          <a:noFill/>
        </p:spPr>
        <p:txBody>
          <a:bodyPr wrap="square" rtlCol="0">
            <a:spAutoFit/>
          </a:bodyPr>
          <a:lstStyle/>
          <a:p>
            <a:r>
              <a:rPr lang="nl-NL" sz="1600" dirty="0"/>
              <a:t>tuinmateriaal sorteren</a:t>
            </a:r>
            <a:endParaRPr lang="nl-BE" sz="1600" dirty="0"/>
          </a:p>
        </p:txBody>
      </p:sp>
      <p:sp>
        <p:nvSpPr>
          <p:cNvPr id="26" name="Tekstvak 25">
            <a:extLst>
              <a:ext uri="{FF2B5EF4-FFF2-40B4-BE49-F238E27FC236}">
                <a16:creationId xmlns:a16="http://schemas.microsoft.com/office/drawing/2014/main" id="{CC824F16-D2E4-E407-EA4E-5F3E4939B5BF}"/>
              </a:ext>
            </a:extLst>
          </p:cNvPr>
          <p:cNvSpPr txBox="1"/>
          <p:nvPr/>
        </p:nvSpPr>
        <p:spPr>
          <a:xfrm>
            <a:off x="470924" y="5663161"/>
            <a:ext cx="3302598" cy="338554"/>
          </a:xfrm>
          <a:prstGeom prst="rect">
            <a:avLst/>
          </a:prstGeom>
          <a:noFill/>
        </p:spPr>
        <p:txBody>
          <a:bodyPr wrap="square" rtlCol="0">
            <a:spAutoFit/>
          </a:bodyPr>
          <a:lstStyle/>
          <a:p>
            <a:r>
              <a:rPr lang="nl-NL" sz="1600" dirty="0"/>
              <a:t>tuintje aanleggen</a:t>
            </a:r>
            <a:endParaRPr lang="nl-BE" sz="1600" dirty="0"/>
          </a:p>
        </p:txBody>
      </p:sp>
      <p:pic>
        <p:nvPicPr>
          <p:cNvPr id="5" name="Afbeelding 4">
            <a:extLst>
              <a:ext uri="{FF2B5EF4-FFF2-40B4-BE49-F238E27FC236}">
                <a16:creationId xmlns:a16="http://schemas.microsoft.com/office/drawing/2014/main" id="{D78206F4-1C3A-DCEA-830A-13628988EAC0}"/>
              </a:ext>
            </a:extLst>
          </p:cNvPr>
          <p:cNvPicPr>
            <a:picLocks noChangeAspect="1"/>
          </p:cNvPicPr>
          <p:nvPr/>
        </p:nvPicPr>
        <p:blipFill rotWithShape="1">
          <a:blip r:embed="rId2"/>
          <a:srcRect l="33322" t="46588" r="50765" b="12017"/>
          <a:stretch/>
        </p:blipFill>
        <p:spPr>
          <a:xfrm>
            <a:off x="9732953" y="286603"/>
            <a:ext cx="1940149" cy="2838856"/>
          </a:xfrm>
          <a:prstGeom prst="rect">
            <a:avLst/>
          </a:prstGeom>
        </p:spPr>
      </p:pic>
      <p:pic>
        <p:nvPicPr>
          <p:cNvPr id="7" name="Afbeelding 6">
            <a:extLst>
              <a:ext uri="{FF2B5EF4-FFF2-40B4-BE49-F238E27FC236}">
                <a16:creationId xmlns:a16="http://schemas.microsoft.com/office/drawing/2014/main" id="{CA8A6D58-5DCD-56C0-9880-3BBA97F1C641}"/>
              </a:ext>
            </a:extLst>
          </p:cNvPr>
          <p:cNvPicPr>
            <a:picLocks noChangeAspect="1"/>
          </p:cNvPicPr>
          <p:nvPr/>
        </p:nvPicPr>
        <p:blipFill rotWithShape="1">
          <a:blip r:embed="rId3"/>
          <a:srcRect l="49147" t="27137" r="35007" b="35713"/>
          <a:stretch/>
        </p:blipFill>
        <p:spPr>
          <a:xfrm>
            <a:off x="5880324" y="171256"/>
            <a:ext cx="1931913" cy="2547776"/>
          </a:xfrm>
          <a:prstGeom prst="rect">
            <a:avLst/>
          </a:prstGeom>
        </p:spPr>
      </p:pic>
      <p:pic>
        <p:nvPicPr>
          <p:cNvPr id="10" name="Afbeelding 9">
            <a:extLst>
              <a:ext uri="{FF2B5EF4-FFF2-40B4-BE49-F238E27FC236}">
                <a16:creationId xmlns:a16="http://schemas.microsoft.com/office/drawing/2014/main" id="{49797AC7-86AA-E763-2198-8C03236964DC}"/>
              </a:ext>
            </a:extLst>
          </p:cNvPr>
          <p:cNvPicPr>
            <a:picLocks noChangeAspect="1"/>
          </p:cNvPicPr>
          <p:nvPr/>
        </p:nvPicPr>
        <p:blipFill rotWithShape="1">
          <a:blip r:embed="rId4"/>
          <a:srcRect l="17500" t="25333" r="49646" b="35713"/>
          <a:stretch/>
        </p:blipFill>
        <p:spPr>
          <a:xfrm>
            <a:off x="9236623" y="3978753"/>
            <a:ext cx="2889644" cy="1927211"/>
          </a:xfrm>
          <a:prstGeom prst="rect">
            <a:avLst/>
          </a:prstGeom>
        </p:spPr>
      </p:pic>
      <p:pic>
        <p:nvPicPr>
          <p:cNvPr id="13" name="Afbeelding 12">
            <a:extLst>
              <a:ext uri="{FF2B5EF4-FFF2-40B4-BE49-F238E27FC236}">
                <a16:creationId xmlns:a16="http://schemas.microsoft.com/office/drawing/2014/main" id="{79C7FB58-6B6D-ED38-F249-46245D097BF2}"/>
              </a:ext>
            </a:extLst>
          </p:cNvPr>
          <p:cNvPicPr>
            <a:picLocks noChangeAspect="1"/>
          </p:cNvPicPr>
          <p:nvPr/>
        </p:nvPicPr>
        <p:blipFill rotWithShape="1">
          <a:blip r:embed="rId5"/>
          <a:srcRect l="81658" t="16000" r="2924" b="63320"/>
          <a:stretch/>
        </p:blipFill>
        <p:spPr>
          <a:xfrm>
            <a:off x="5784249" y="3427176"/>
            <a:ext cx="3133790" cy="2364443"/>
          </a:xfrm>
          <a:prstGeom prst="rect">
            <a:avLst/>
          </a:prstGeom>
        </p:spPr>
      </p:pic>
      <p:pic>
        <p:nvPicPr>
          <p:cNvPr id="15" name="Afbeelding 14">
            <a:extLst>
              <a:ext uri="{FF2B5EF4-FFF2-40B4-BE49-F238E27FC236}">
                <a16:creationId xmlns:a16="http://schemas.microsoft.com/office/drawing/2014/main" id="{BD650E3C-2A2D-6CBA-0C26-21B7DB9F1277}"/>
              </a:ext>
            </a:extLst>
          </p:cNvPr>
          <p:cNvPicPr>
            <a:picLocks noChangeAspect="1"/>
          </p:cNvPicPr>
          <p:nvPr/>
        </p:nvPicPr>
        <p:blipFill rotWithShape="1">
          <a:blip r:embed="rId6"/>
          <a:srcRect l="2905" t="16314" r="81647" b="48078"/>
          <a:stretch/>
        </p:blipFill>
        <p:spPr>
          <a:xfrm>
            <a:off x="152340" y="2921037"/>
            <a:ext cx="2143251" cy="2778849"/>
          </a:xfrm>
          <a:prstGeom prst="rect">
            <a:avLst/>
          </a:prstGeom>
        </p:spPr>
      </p:pic>
      <p:pic>
        <p:nvPicPr>
          <p:cNvPr id="19" name="Afbeelding 18">
            <a:extLst>
              <a:ext uri="{FF2B5EF4-FFF2-40B4-BE49-F238E27FC236}">
                <a16:creationId xmlns:a16="http://schemas.microsoft.com/office/drawing/2014/main" id="{6D1216E5-CF86-6ABC-ABF7-808793797B22}"/>
              </a:ext>
            </a:extLst>
          </p:cNvPr>
          <p:cNvPicPr>
            <a:picLocks noChangeAspect="1"/>
          </p:cNvPicPr>
          <p:nvPr/>
        </p:nvPicPr>
        <p:blipFill rotWithShape="1">
          <a:blip r:embed="rId7"/>
          <a:srcRect l="18353" t="39648" r="65939" b="33912"/>
          <a:stretch/>
        </p:blipFill>
        <p:spPr>
          <a:xfrm>
            <a:off x="2440807" y="2593248"/>
            <a:ext cx="3294302" cy="3119064"/>
          </a:xfrm>
          <a:prstGeom prst="rect">
            <a:avLst/>
          </a:prstGeom>
        </p:spPr>
      </p:pic>
    </p:spTree>
    <p:extLst>
      <p:ext uri="{BB962C8B-B14F-4D97-AF65-F5344CB8AC3E}">
        <p14:creationId xmlns:p14="http://schemas.microsoft.com/office/powerpoint/2010/main" val="1402564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2A0A2AF-5B1A-7099-99E2-6C1407CAC437}"/>
              </a:ext>
            </a:extLst>
          </p:cNvPr>
          <p:cNvSpPr>
            <a:spLocks noGrp="1"/>
          </p:cNvSpPr>
          <p:nvPr>
            <p:ph idx="1"/>
          </p:nvPr>
        </p:nvSpPr>
        <p:spPr>
          <a:xfrm>
            <a:off x="1097280" y="1845734"/>
            <a:ext cx="4679576" cy="4023360"/>
          </a:xfrm>
        </p:spPr>
        <p:txBody>
          <a:bodyPr>
            <a:normAutofit fontScale="92500" lnSpcReduction="20000"/>
          </a:bodyPr>
          <a:lstStyle/>
          <a:p>
            <a:r>
              <a:rPr lang="nl-BE" dirty="0"/>
              <a:t>Welke menselijke ervaringen komen naar boven bij tuinieren?</a:t>
            </a:r>
          </a:p>
          <a:p>
            <a:endParaRPr lang="nl-BE" dirty="0"/>
          </a:p>
          <a:p>
            <a:r>
              <a:rPr lang="nl-BE" dirty="0"/>
              <a:t>=&gt; het fijne contact van het werken met de aarde, de verwondering voor al dat leven dat groeit, de dankbaarheid voor al die groenten, ontdekken dat iets vaak groeit en soms ook niet, het leven is een cadeau … </a:t>
            </a:r>
          </a:p>
        </p:txBody>
      </p:sp>
      <p:sp>
        <p:nvSpPr>
          <p:cNvPr id="4" name="Titel 1">
            <a:extLst>
              <a:ext uri="{FF2B5EF4-FFF2-40B4-BE49-F238E27FC236}">
                <a16:creationId xmlns:a16="http://schemas.microsoft.com/office/drawing/2014/main" id="{BE1E4985-F043-8582-1F37-27925EE98E2C}"/>
              </a:ext>
            </a:extLst>
          </p:cNvPr>
          <p:cNvSpPr>
            <a:spLocks noGrp="1"/>
          </p:cNvSpPr>
          <p:nvPr>
            <p:ph type="title"/>
          </p:nvPr>
        </p:nvSpPr>
        <p:spPr>
          <a:xfrm>
            <a:off x="1096963" y="287338"/>
            <a:ext cx="10058400" cy="1449387"/>
          </a:xfrm>
        </p:spPr>
        <p:txBody>
          <a:bodyPr/>
          <a:lstStyle/>
          <a:p>
            <a:r>
              <a:rPr lang="nl-NL" dirty="0"/>
              <a:t>OA tuincentrum</a:t>
            </a:r>
            <a:endParaRPr lang="nl-BE" dirty="0"/>
          </a:p>
        </p:txBody>
      </p:sp>
      <p:pic>
        <p:nvPicPr>
          <p:cNvPr id="6" name="Picture 2" descr="Related image">
            <a:extLst>
              <a:ext uri="{FF2B5EF4-FFF2-40B4-BE49-F238E27FC236}">
                <a16:creationId xmlns:a16="http://schemas.microsoft.com/office/drawing/2014/main" id="{1778AD7E-9F48-C3D8-1AB7-5C0FC5940D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4523" y="2017135"/>
            <a:ext cx="4840840" cy="3630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41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CA7FA49-D549-BD3E-93D6-7115AED03E79}"/>
              </a:ext>
            </a:extLst>
          </p:cNvPr>
          <p:cNvSpPr>
            <a:spLocks noGrp="1"/>
          </p:cNvSpPr>
          <p:nvPr>
            <p:ph sz="half" idx="1"/>
          </p:nvPr>
        </p:nvSpPr>
        <p:spPr/>
        <p:txBody>
          <a:bodyPr>
            <a:normAutofit fontScale="92500" lnSpcReduction="10000"/>
          </a:bodyPr>
          <a:lstStyle/>
          <a:p>
            <a:pPr>
              <a:buFont typeface="Arial" panose="020B0604020202020204" pitchFamily="34" charset="0"/>
              <a:buChar char="•"/>
            </a:pPr>
            <a:r>
              <a:rPr lang="nl-BE" dirty="0"/>
              <a:t> Ervaringen en belevingen</a:t>
            </a:r>
          </a:p>
          <a:p>
            <a:pPr marL="0" indent="0">
              <a:buNone/>
            </a:pPr>
            <a:endParaRPr lang="nl-BE" dirty="0"/>
          </a:p>
          <a:p>
            <a:pPr lvl="1">
              <a:buFont typeface="Arial" panose="020B0604020202020204" pitchFamily="34" charset="0"/>
              <a:buChar char="•"/>
            </a:pPr>
            <a:r>
              <a:rPr lang="nl-BE" dirty="0"/>
              <a:t>Een mindfulness-oefening met een stukje groente of fruit</a:t>
            </a:r>
          </a:p>
          <a:p>
            <a:pPr lvl="1">
              <a:buFont typeface="Arial" panose="020B0604020202020204" pitchFamily="34" charset="0"/>
              <a:buChar char="•"/>
            </a:pPr>
            <a:r>
              <a:rPr lang="nl-BE" dirty="0"/>
              <a:t>Samen tuinieren en uitwisselen over hoe fijn het is om met de aarde bezig te zijn</a:t>
            </a:r>
          </a:p>
          <a:p>
            <a:pPr lvl="1">
              <a:buFont typeface="Arial" panose="020B0604020202020204" pitchFamily="34" charset="0"/>
              <a:buChar char="•"/>
            </a:pPr>
            <a:r>
              <a:rPr lang="nl-BE" dirty="0"/>
              <a:t>Voelspel rond groenten: rara, welke groente/ fruit voel je? De groenten en fruit worden verzameld op een kijktafel in de godsdiensthoek. Er wordt een kaarsje aangestoken: ‘God dank je voor al deze mooie groenten en vruchten!’</a:t>
            </a:r>
          </a:p>
        </p:txBody>
      </p:sp>
      <p:sp>
        <p:nvSpPr>
          <p:cNvPr id="5" name="Titel 1">
            <a:extLst>
              <a:ext uri="{FF2B5EF4-FFF2-40B4-BE49-F238E27FC236}">
                <a16:creationId xmlns:a16="http://schemas.microsoft.com/office/drawing/2014/main" id="{304ECE0B-E7AA-FA10-21CD-463EBB1DD50A}"/>
              </a:ext>
            </a:extLst>
          </p:cNvPr>
          <p:cNvSpPr>
            <a:spLocks noGrp="1"/>
          </p:cNvSpPr>
          <p:nvPr>
            <p:ph type="title"/>
          </p:nvPr>
        </p:nvSpPr>
        <p:spPr>
          <a:xfrm>
            <a:off x="1096963" y="287338"/>
            <a:ext cx="10058400" cy="1449387"/>
          </a:xfrm>
        </p:spPr>
        <p:txBody>
          <a:bodyPr/>
          <a:lstStyle/>
          <a:p>
            <a:r>
              <a:rPr lang="nl-NL" dirty="0"/>
              <a:t>OA tuincentrum</a:t>
            </a:r>
            <a:endParaRPr lang="nl-BE" dirty="0"/>
          </a:p>
        </p:txBody>
      </p:sp>
      <p:pic>
        <p:nvPicPr>
          <p:cNvPr id="1026" name="Picture 2" descr="Tuinieren met kinderen geeft lucht - Moeders.nu">
            <a:extLst>
              <a:ext uri="{FF2B5EF4-FFF2-40B4-BE49-F238E27FC236}">
                <a16:creationId xmlns:a16="http://schemas.microsoft.com/office/drawing/2014/main" id="{D0649961-003E-1650-AC5E-C0AA9832A45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18238" y="2376488"/>
            <a:ext cx="4937125" cy="296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553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CA7FA49-D549-BD3E-93D6-7115AED03E79}"/>
              </a:ext>
            </a:extLst>
          </p:cNvPr>
          <p:cNvSpPr>
            <a:spLocks noGrp="1"/>
          </p:cNvSpPr>
          <p:nvPr>
            <p:ph sz="half" idx="1"/>
          </p:nvPr>
        </p:nvSpPr>
        <p:spPr/>
        <p:txBody>
          <a:bodyPr>
            <a:normAutofit fontScale="92500"/>
          </a:bodyPr>
          <a:lstStyle/>
          <a:p>
            <a:pPr>
              <a:buFont typeface="Arial" panose="020B0604020202020204" pitchFamily="34" charset="0"/>
              <a:buChar char="•"/>
            </a:pPr>
            <a:r>
              <a:rPr lang="nl-BE" dirty="0"/>
              <a:t> Geloofsbeeld, geloofsverhalen</a:t>
            </a:r>
          </a:p>
          <a:p>
            <a:pPr lvl="1">
              <a:buFont typeface="Arial" panose="020B0604020202020204" pitchFamily="34" charset="0"/>
              <a:buChar char="•"/>
            </a:pPr>
            <a:r>
              <a:rPr lang="nl-BE" dirty="0"/>
              <a:t>Het verhaal van de zaaier wordt verteld. Daarna wordt het bekeken in een filmpje in de computerhoek. De leerkracht maakt er samen met de kinderen een kijktafel bij.</a:t>
            </a:r>
          </a:p>
          <a:p>
            <a:pPr lvl="1">
              <a:buFont typeface="Arial" panose="020B0604020202020204" pitchFamily="34" charset="0"/>
              <a:buChar char="•"/>
            </a:pPr>
            <a:r>
              <a:rPr lang="nl-BE" dirty="0"/>
              <a:t>Gebed: ‘Harken en spitten, groenten en fruit met pitten. Ik gooi wat zaad en krijg sla en tomaat. Alles begint heel klein maar wordt dan groot en smaakt erg fijn. Lieve God wat is dat prachtig! Het is gewoon reusachtig!’</a:t>
            </a:r>
          </a:p>
        </p:txBody>
      </p:sp>
      <p:sp>
        <p:nvSpPr>
          <p:cNvPr id="5" name="Titel 1">
            <a:extLst>
              <a:ext uri="{FF2B5EF4-FFF2-40B4-BE49-F238E27FC236}">
                <a16:creationId xmlns:a16="http://schemas.microsoft.com/office/drawing/2014/main" id="{304ECE0B-E7AA-FA10-21CD-463EBB1DD50A}"/>
              </a:ext>
            </a:extLst>
          </p:cNvPr>
          <p:cNvSpPr>
            <a:spLocks noGrp="1"/>
          </p:cNvSpPr>
          <p:nvPr>
            <p:ph type="title"/>
          </p:nvPr>
        </p:nvSpPr>
        <p:spPr>
          <a:xfrm>
            <a:off x="1096963" y="287338"/>
            <a:ext cx="10058400" cy="1449387"/>
          </a:xfrm>
        </p:spPr>
        <p:txBody>
          <a:bodyPr/>
          <a:lstStyle/>
          <a:p>
            <a:r>
              <a:rPr lang="nl-NL" dirty="0"/>
              <a:t>OA tuincentrum</a:t>
            </a:r>
            <a:endParaRPr lang="nl-BE" dirty="0"/>
          </a:p>
        </p:txBody>
      </p:sp>
      <p:pic>
        <p:nvPicPr>
          <p:cNvPr id="2" name="Picture 6" descr="Related image">
            <a:extLst>
              <a:ext uri="{FF2B5EF4-FFF2-40B4-BE49-F238E27FC236}">
                <a16:creationId xmlns:a16="http://schemas.microsoft.com/office/drawing/2014/main" id="{F5074669-945C-6407-6853-148730C11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9932" y="3108960"/>
            <a:ext cx="4052068" cy="319303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B918ABC0-3DE4-32DE-D713-70335F7F0DBF}"/>
              </a:ext>
            </a:extLst>
          </p:cNvPr>
          <p:cNvPicPr>
            <a:picLocks noChangeAspect="1"/>
          </p:cNvPicPr>
          <p:nvPr/>
        </p:nvPicPr>
        <p:blipFill rotWithShape="1">
          <a:blip r:embed="rId3"/>
          <a:srcRect l="35735" t="35608" r="20941" b="21255"/>
          <a:stretch/>
        </p:blipFill>
        <p:spPr>
          <a:xfrm>
            <a:off x="6909994" y="0"/>
            <a:ext cx="5282006" cy="2958353"/>
          </a:xfrm>
          <a:prstGeom prst="rect">
            <a:avLst/>
          </a:prstGeom>
        </p:spPr>
      </p:pic>
    </p:spTree>
    <p:extLst>
      <p:ext uri="{BB962C8B-B14F-4D97-AF65-F5344CB8AC3E}">
        <p14:creationId xmlns:p14="http://schemas.microsoft.com/office/powerpoint/2010/main" val="3738508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CA7FA49-D549-BD3E-93D6-7115AED03E79}"/>
              </a:ext>
            </a:extLst>
          </p:cNvPr>
          <p:cNvSpPr>
            <a:spLocks noGrp="1"/>
          </p:cNvSpPr>
          <p:nvPr>
            <p:ph sz="half" idx="1"/>
          </p:nvPr>
        </p:nvSpPr>
        <p:spPr/>
        <p:txBody>
          <a:bodyPr/>
          <a:lstStyle/>
          <a:p>
            <a:pPr marL="0" indent="0">
              <a:buNone/>
            </a:pPr>
            <a:endParaRPr lang="nl-BE" dirty="0"/>
          </a:p>
          <a:p>
            <a:pPr>
              <a:buFont typeface="Arial" panose="020B0604020202020204" pitchFamily="34" charset="0"/>
              <a:buChar char="•"/>
            </a:pPr>
            <a:r>
              <a:rPr lang="nl-BE" dirty="0"/>
              <a:t> Rituelen</a:t>
            </a:r>
          </a:p>
          <a:p>
            <a:pPr marL="0" indent="0">
              <a:buNone/>
            </a:pPr>
            <a:r>
              <a:rPr lang="nl-BE" sz="2000" dirty="0"/>
              <a:t>De kinderen maken een mandala met vruchten. De mandala’s worden samengebracht rond een prent van een zaaier. Er wordt een kaars aangestoken. De verschillende mandala’s worden bewonderd. Leraar en kinderen tonen hun bewondering en waardering. Eventueel volgt een dankbaarheidsmeditatie of gebed … Daarna wordt de rijkdom aan vruchten gevierd door samen van de mandala’s te proeven.</a:t>
            </a:r>
          </a:p>
          <a:p>
            <a:pPr marL="0" indent="0">
              <a:buNone/>
            </a:pPr>
            <a:endParaRPr lang="nl-BE" dirty="0"/>
          </a:p>
        </p:txBody>
      </p:sp>
      <p:sp>
        <p:nvSpPr>
          <p:cNvPr id="5" name="Titel 1">
            <a:extLst>
              <a:ext uri="{FF2B5EF4-FFF2-40B4-BE49-F238E27FC236}">
                <a16:creationId xmlns:a16="http://schemas.microsoft.com/office/drawing/2014/main" id="{304ECE0B-E7AA-FA10-21CD-463EBB1DD50A}"/>
              </a:ext>
            </a:extLst>
          </p:cNvPr>
          <p:cNvSpPr>
            <a:spLocks noGrp="1"/>
          </p:cNvSpPr>
          <p:nvPr>
            <p:ph type="title"/>
          </p:nvPr>
        </p:nvSpPr>
        <p:spPr>
          <a:xfrm>
            <a:off x="1096963" y="287338"/>
            <a:ext cx="10058400" cy="1449387"/>
          </a:xfrm>
        </p:spPr>
        <p:txBody>
          <a:bodyPr/>
          <a:lstStyle/>
          <a:p>
            <a:r>
              <a:rPr lang="nl-NL" dirty="0"/>
              <a:t>OA tuincentrum</a:t>
            </a:r>
            <a:endParaRPr lang="nl-BE" dirty="0"/>
          </a:p>
        </p:txBody>
      </p:sp>
      <p:pic>
        <p:nvPicPr>
          <p:cNvPr id="6" name="Picture 3" descr="C:\Users\Sophie\Desktop\Fotos Sophie september\DSC00056.JPG">
            <a:extLst>
              <a:ext uri="{FF2B5EF4-FFF2-40B4-BE49-F238E27FC236}">
                <a16:creationId xmlns:a16="http://schemas.microsoft.com/office/drawing/2014/main" id="{E9551F96-F9CA-F307-38AD-F2FF2F42859C}"/>
              </a:ext>
            </a:extLst>
          </p:cNvPr>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10871" t="7505" r="9746" b="13122"/>
          <a:stretch/>
        </p:blipFill>
        <p:spPr bwMode="auto">
          <a:xfrm>
            <a:off x="8049081" y="0"/>
            <a:ext cx="4142919" cy="31089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Sophie\Desktop\Fotos Sophie september\DSC00061.JPG">
            <a:extLst>
              <a:ext uri="{FF2B5EF4-FFF2-40B4-BE49-F238E27FC236}">
                <a16:creationId xmlns:a16="http://schemas.microsoft.com/office/drawing/2014/main" id="{79D3765F-456B-7DB9-971B-35FF049854B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19" t="13478" r="6033" b="6990"/>
          <a:stretch/>
        </p:blipFill>
        <p:spPr bwMode="auto">
          <a:xfrm>
            <a:off x="8049081" y="3303647"/>
            <a:ext cx="4142919" cy="3095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94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3E70B-9752-63B5-611D-E412CA2277EB}"/>
              </a:ext>
            </a:extLst>
          </p:cNvPr>
          <p:cNvSpPr>
            <a:spLocks noGrp="1"/>
          </p:cNvSpPr>
          <p:nvPr>
            <p:ph type="title"/>
          </p:nvPr>
        </p:nvSpPr>
        <p:spPr/>
        <p:txBody>
          <a:bodyPr/>
          <a:lstStyle/>
          <a:p>
            <a:r>
              <a:rPr lang="nl-NL" dirty="0"/>
              <a:t>OA paddenstoelen</a:t>
            </a:r>
            <a:endParaRPr lang="nl-BE" dirty="0"/>
          </a:p>
        </p:txBody>
      </p:sp>
      <p:sp>
        <p:nvSpPr>
          <p:cNvPr id="21" name="Tekstvak 20">
            <a:extLst>
              <a:ext uri="{FF2B5EF4-FFF2-40B4-BE49-F238E27FC236}">
                <a16:creationId xmlns:a16="http://schemas.microsoft.com/office/drawing/2014/main" id="{5E83E97F-E3BF-583D-B116-4001792BB490}"/>
              </a:ext>
            </a:extLst>
          </p:cNvPr>
          <p:cNvSpPr txBox="1"/>
          <p:nvPr/>
        </p:nvSpPr>
        <p:spPr>
          <a:xfrm>
            <a:off x="3596151" y="2088095"/>
            <a:ext cx="3302598" cy="338554"/>
          </a:xfrm>
          <a:prstGeom prst="rect">
            <a:avLst/>
          </a:prstGeom>
          <a:noFill/>
        </p:spPr>
        <p:txBody>
          <a:bodyPr wrap="square" rtlCol="0">
            <a:spAutoFit/>
          </a:bodyPr>
          <a:lstStyle/>
          <a:p>
            <a:r>
              <a:rPr lang="nl-NL" sz="1600" dirty="0"/>
              <a:t>motoriek</a:t>
            </a:r>
            <a:endParaRPr lang="nl-BE" sz="1600" dirty="0"/>
          </a:p>
        </p:txBody>
      </p:sp>
      <p:sp>
        <p:nvSpPr>
          <p:cNvPr id="22" name="Tekstvak 21">
            <a:extLst>
              <a:ext uri="{FF2B5EF4-FFF2-40B4-BE49-F238E27FC236}">
                <a16:creationId xmlns:a16="http://schemas.microsoft.com/office/drawing/2014/main" id="{ECAE4694-CCC3-3BE9-245A-3917E5533BD2}"/>
              </a:ext>
            </a:extLst>
          </p:cNvPr>
          <p:cNvSpPr txBox="1"/>
          <p:nvPr/>
        </p:nvSpPr>
        <p:spPr>
          <a:xfrm>
            <a:off x="10338643" y="5864599"/>
            <a:ext cx="2623074" cy="338554"/>
          </a:xfrm>
          <a:prstGeom prst="rect">
            <a:avLst/>
          </a:prstGeom>
          <a:noFill/>
        </p:spPr>
        <p:txBody>
          <a:bodyPr wrap="square" rtlCol="0">
            <a:spAutoFit/>
          </a:bodyPr>
          <a:lstStyle/>
          <a:p>
            <a:r>
              <a:rPr lang="nl-NL" sz="1600" dirty="0"/>
              <a:t>matrix</a:t>
            </a:r>
            <a:endParaRPr lang="nl-BE" sz="1600" dirty="0"/>
          </a:p>
        </p:txBody>
      </p:sp>
      <p:sp>
        <p:nvSpPr>
          <p:cNvPr id="23" name="Tekstvak 22">
            <a:extLst>
              <a:ext uri="{FF2B5EF4-FFF2-40B4-BE49-F238E27FC236}">
                <a16:creationId xmlns:a16="http://schemas.microsoft.com/office/drawing/2014/main" id="{6A5C2489-D2CE-9DCD-E07A-7ED807929D6C}"/>
              </a:ext>
            </a:extLst>
          </p:cNvPr>
          <p:cNvSpPr txBox="1"/>
          <p:nvPr/>
        </p:nvSpPr>
        <p:spPr>
          <a:xfrm>
            <a:off x="10291220" y="3088622"/>
            <a:ext cx="3302598" cy="338554"/>
          </a:xfrm>
          <a:prstGeom prst="rect">
            <a:avLst/>
          </a:prstGeom>
          <a:noFill/>
        </p:spPr>
        <p:txBody>
          <a:bodyPr wrap="square" rtlCol="0">
            <a:spAutoFit/>
          </a:bodyPr>
          <a:lstStyle/>
          <a:p>
            <a:r>
              <a:rPr lang="nl-NL" sz="1600" dirty="0"/>
              <a:t>op exploratie</a:t>
            </a:r>
            <a:endParaRPr lang="nl-BE" sz="1600" dirty="0"/>
          </a:p>
        </p:txBody>
      </p:sp>
      <p:sp>
        <p:nvSpPr>
          <p:cNvPr id="24" name="Tekstvak 23">
            <a:extLst>
              <a:ext uri="{FF2B5EF4-FFF2-40B4-BE49-F238E27FC236}">
                <a16:creationId xmlns:a16="http://schemas.microsoft.com/office/drawing/2014/main" id="{3BD42061-0BE5-71F0-4154-9655D82FA51C}"/>
              </a:ext>
            </a:extLst>
          </p:cNvPr>
          <p:cNvSpPr txBox="1"/>
          <p:nvPr/>
        </p:nvSpPr>
        <p:spPr>
          <a:xfrm>
            <a:off x="6215964" y="3175743"/>
            <a:ext cx="3302598" cy="338554"/>
          </a:xfrm>
          <a:prstGeom prst="rect">
            <a:avLst/>
          </a:prstGeom>
          <a:noFill/>
        </p:spPr>
        <p:txBody>
          <a:bodyPr wrap="square" rtlCol="0">
            <a:spAutoFit/>
          </a:bodyPr>
          <a:lstStyle/>
          <a:p>
            <a:r>
              <a:rPr lang="nl-NL" sz="1600" dirty="0"/>
              <a:t>Kabouterland in de zandtafel</a:t>
            </a:r>
            <a:endParaRPr lang="nl-BE" sz="1600" dirty="0"/>
          </a:p>
        </p:txBody>
      </p:sp>
      <p:sp>
        <p:nvSpPr>
          <p:cNvPr id="26" name="Tekstvak 25">
            <a:extLst>
              <a:ext uri="{FF2B5EF4-FFF2-40B4-BE49-F238E27FC236}">
                <a16:creationId xmlns:a16="http://schemas.microsoft.com/office/drawing/2014/main" id="{CC824F16-D2E4-E407-EA4E-5F3E4939B5BF}"/>
              </a:ext>
            </a:extLst>
          </p:cNvPr>
          <p:cNvSpPr txBox="1"/>
          <p:nvPr/>
        </p:nvSpPr>
        <p:spPr>
          <a:xfrm>
            <a:off x="940504" y="5495994"/>
            <a:ext cx="3302598" cy="338554"/>
          </a:xfrm>
          <a:prstGeom prst="rect">
            <a:avLst/>
          </a:prstGeom>
          <a:noFill/>
        </p:spPr>
        <p:txBody>
          <a:bodyPr wrap="square" rtlCol="0">
            <a:spAutoFit/>
          </a:bodyPr>
          <a:lstStyle/>
          <a:p>
            <a:r>
              <a:rPr lang="nl-NL" sz="1600" dirty="0"/>
              <a:t>kleien</a:t>
            </a:r>
            <a:endParaRPr lang="nl-BE" sz="1600" dirty="0"/>
          </a:p>
        </p:txBody>
      </p:sp>
      <p:pic>
        <p:nvPicPr>
          <p:cNvPr id="4" name="Afbeelding 3">
            <a:extLst>
              <a:ext uri="{FF2B5EF4-FFF2-40B4-BE49-F238E27FC236}">
                <a16:creationId xmlns:a16="http://schemas.microsoft.com/office/drawing/2014/main" id="{5C1C1FF5-FBA5-31BE-5F78-C12E488CE89B}"/>
              </a:ext>
            </a:extLst>
          </p:cNvPr>
          <p:cNvPicPr>
            <a:picLocks noChangeAspect="1"/>
          </p:cNvPicPr>
          <p:nvPr/>
        </p:nvPicPr>
        <p:blipFill rotWithShape="1">
          <a:blip r:embed="rId2"/>
          <a:srcRect l="49910" t="32314" r="34177" b="41983"/>
          <a:stretch/>
        </p:blipFill>
        <p:spPr>
          <a:xfrm>
            <a:off x="6096000" y="710417"/>
            <a:ext cx="2772744" cy="2519115"/>
          </a:xfrm>
          <a:prstGeom prst="rect">
            <a:avLst/>
          </a:prstGeom>
        </p:spPr>
      </p:pic>
      <p:pic>
        <p:nvPicPr>
          <p:cNvPr id="8" name="Afbeelding 7">
            <a:extLst>
              <a:ext uri="{FF2B5EF4-FFF2-40B4-BE49-F238E27FC236}">
                <a16:creationId xmlns:a16="http://schemas.microsoft.com/office/drawing/2014/main" id="{4D3B4ABE-8B73-D692-C6A4-6F8661D00F5B}"/>
              </a:ext>
            </a:extLst>
          </p:cNvPr>
          <p:cNvPicPr>
            <a:picLocks noChangeAspect="1"/>
          </p:cNvPicPr>
          <p:nvPr/>
        </p:nvPicPr>
        <p:blipFill rotWithShape="1">
          <a:blip r:embed="rId3"/>
          <a:srcRect l="34040" t="33255" r="50000" b="45591"/>
          <a:stretch/>
        </p:blipFill>
        <p:spPr>
          <a:xfrm>
            <a:off x="9356291" y="3841629"/>
            <a:ext cx="2623074" cy="1955706"/>
          </a:xfrm>
          <a:prstGeom prst="rect">
            <a:avLst/>
          </a:prstGeom>
        </p:spPr>
      </p:pic>
      <p:pic>
        <p:nvPicPr>
          <p:cNvPr id="11" name="Afbeelding 10">
            <a:extLst>
              <a:ext uri="{FF2B5EF4-FFF2-40B4-BE49-F238E27FC236}">
                <a16:creationId xmlns:a16="http://schemas.microsoft.com/office/drawing/2014/main" id="{596FEE60-0898-2132-914D-C3049CADAFCA}"/>
              </a:ext>
            </a:extLst>
          </p:cNvPr>
          <p:cNvPicPr>
            <a:picLocks noChangeAspect="1"/>
          </p:cNvPicPr>
          <p:nvPr/>
        </p:nvPicPr>
        <p:blipFill rotWithShape="1">
          <a:blip r:embed="rId4"/>
          <a:srcRect l="50000" t="42593" r="34087" b="21255"/>
          <a:stretch/>
        </p:blipFill>
        <p:spPr>
          <a:xfrm>
            <a:off x="312327" y="3007097"/>
            <a:ext cx="1940149" cy="2479303"/>
          </a:xfrm>
          <a:prstGeom prst="rect">
            <a:avLst/>
          </a:prstGeom>
        </p:spPr>
      </p:pic>
      <p:pic>
        <p:nvPicPr>
          <p:cNvPr id="14" name="Afbeelding 13">
            <a:extLst>
              <a:ext uri="{FF2B5EF4-FFF2-40B4-BE49-F238E27FC236}">
                <a16:creationId xmlns:a16="http://schemas.microsoft.com/office/drawing/2014/main" id="{EB7F7A20-A0A8-DF11-3E5E-E68B57A46860}"/>
              </a:ext>
            </a:extLst>
          </p:cNvPr>
          <p:cNvPicPr>
            <a:picLocks noChangeAspect="1"/>
          </p:cNvPicPr>
          <p:nvPr/>
        </p:nvPicPr>
        <p:blipFill rotWithShape="1">
          <a:blip r:embed="rId5"/>
          <a:srcRect l="50000" t="28940" r="34087" b="42745"/>
          <a:stretch/>
        </p:blipFill>
        <p:spPr>
          <a:xfrm>
            <a:off x="9751193" y="802873"/>
            <a:ext cx="2250150" cy="2252117"/>
          </a:xfrm>
          <a:prstGeom prst="rect">
            <a:avLst/>
          </a:prstGeom>
        </p:spPr>
      </p:pic>
      <p:pic>
        <p:nvPicPr>
          <p:cNvPr id="17" name="Afbeelding 16">
            <a:extLst>
              <a:ext uri="{FF2B5EF4-FFF2-40B4-BE49-F238E27FC236}">
                <a16:creationId xmlns:a16="http://schemas.microsoft.com/office/drawing/2014/main" id="{08E6BC82-B608-8FD8-3F46-4A300F960253}"/>
              </a:ext>
            </a:extLst>
          </p:cNvPr>
          <p:cNvPicPr>
            <a:picLocks noChangeAspect="1"/>
          </p:cNvPicPr>
          <p:nvPr/>
        </p:nvPicPr>
        <p:blipFill rotWithShape="1">
          <a:blip r:embed="rId6"/>
          <a:srcRect l="50000" t="39530" r="33912" b="38823"/>
          <a:stretch/>
        </p:blipFill>
        <p:spPr>
          <a:xfrm>
            <a:off x="6143992" y="4056396"/>
            <a:ext cx="2509076" cy="1899009"/>
          </a:xfrm>
          <a:prstGeom prst="rect">
            <a:avLst/>
          </a:prstGeom>
        </p:spPr>
      </p:pic>
      <p:sp>
        <p:nvSpPr>
          <p:cNvPr id="18" name="Tekstvak 17">
            <a:extLst>
              <a:ext uri="{FF2B5EF4-FFF2-40B4-BE49-F238E27FC236}">
                <a16:creationId xmlns:a16="http://schemas.microsoft.com/office/drawing/2014/main" id="{87E2CD37-FFE8-FBFC-4401-0903422F72B3}"/>
              </a:ext>
            </a:extLst>
          </p:cNvPr>
          <p:cNvSpPr txBox="1"/>
          <p:nvPr/>
        </p:nvSpPr>
        <p:spPr>
          <a:xfrm>
            <a:off x="6831472" y="5887057"/>
            <a:ext cx="2623074" cy="338554"/>
          </a:xfrm>
          <a:prstGeom prst="rect">
            <a:avLst/>
          </a:prstGeom>
          <a:noFill/>
        </p:spPr>
        <p:txBody>
          <a:bodyPr wrap="square" rtlCol="0">
            <a:spAutoFit/>
          </a:bodyPr>
          <a:lstStyle/>
          <a:p>
            <a:r>
              <a:rPr lang="nl-NL" sz="1600" dirty="0"/>
              <a:t>bouwhoek</a:t>
            </a:r>
            <a:endParaRPr lang="nl-BE" sz="1600" dirty="0"/>
          </a:p>
        </p:txBody>
      </p:sp>
      <p:pic>
        <p:nvPicPr>
          <p:cNvPr id="25" name="Afbeelding 24">
            <a:extLst>
              <a:ext uri="{FF2B5EF4-FFF2-40B4-BE49-F238E27FC236}">
                <a16:creationId xmlns:a16="http://schemas.microsoft.com/office/drawing/2014/main" id="{FC9052DC-5EB1-FE91-FB67-BA5F4A4BF11C}"/>
              </a:ext>
            </a:extLst>
          </p:cNvPr>
          <p:cNvPicPr>
            <a:picLocks noChangeAspect="1"/>
          </p:cNvPicPr>
          <p:nvPr/>
        </p:nvPicPr>
        <p:blipFill rotWithShape="1">
          <a:blip r:embed="rId7"/>
          <a:srcRect l="34147" t="35915" r="49721" b="35059"/>
          <a:stretch/>
        </p:blipFill>
        <p:spPr>
          <a:xfrm>
            <a:off x="2906038" y="2463050"/>
            <a:ext cx="2767004" cy="2800505"/>
          </a:xfrm>
          <a:prstGeom prst="rect">
            <a:avLst/>
          </a:prstGeom>
        </p:spPr>
      </p:pic>
    </p:spTree>
    <p:extLst>
      <p:ext uri="{BB962C8B-B14F-4D97-AF65-F5344CB8AC3E}">
        <p14:creationId xmlns:p14="http://schemas.microsoft.com/office/powerpoint/2010/main" val="1373259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628864C-E9AF-6AA2-F503-F1C9B2F60294}"/>
              </a:ext>
            </a:extLst>
          </p:cNvPr>
          <p:cNvSpPr>
            <a:spLocks noGrp="1"/>
          </p:cNvSpPr>
          <p:nvPr>
            <p:ph idx="1"/>
          </p:nvPr>
        </p:nvSpPr>
        <p:spPr>
          <a:xfrm>
            <a:off x="1097280" y="1845734"/>
            <a:ext cx="5303520" cy="4023360"/>
          </a:xfrm>
        </p:spPr>
        <p:txBody>
          <a:bodyPr/>
          <a:lstStyle/>
          <a:p>
            <a:r>
              <a:rPr lang="nl-NL" dirty="0"/>
              <a:t>Met welke gevoelsmatige ervaring kun je aan de slag?</a:t>
            </a:r>
          </a:p>
          <a:p>
            <a:endParaRPr lang="nl-NL" dirty="0"/>
          </a:p>
          <a:p>
            <a:r>
              <a:rPr lang="nl-NL" dirty="0"/>
              <a:t>=&gt; ervaring van schoonheid, verwondering over de paddenstoelen, bewondering voor het mooie</a:t>
            </a:r>
            <a:endParaRPr lang="nl-BE" dirty="0"/>
          </a:p>
        </p:txBody>
      </p:sp>
      <p:pic>
        <p:nvPicPr>
          <p:cNvPr id="7170" name="Picture 2" descr="Geloven thuis - Kijktafel voor de Herfst, Allerzielen/Allerheiligen, St.  Maarten en St. Nicolaas.">
            <a:extLst>
              <a:ext uri="{FF2B5EF4-FFF2-40B4-BE49-F238E27FC236}">
                <a16:creationId xmlns:a16="http://schemas.microsoft.com/office/drawing/2014/main" id="{09ACD200-BA09-4320-1A5C-CA76D8394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1891" y="1845735"/>
            <a:ext cx="5630109" cy="4488448"/>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FDD91BD3-5C09-5AF7-4A53-544B53F8417F}"/>
              </a:ext>
            </a:extLst>
          </p:cNvPr>
          <p:cNvSpPr>
            <a:spLocks noGrp="1"/>
          </p:cNvSpPr>
          <p:nvPr>
            <p:ph type="title"/>
          </p:nvPr>
        </p:nvSpPr>
        <p:spPr>
          <a:xfrm>
            <a:off x="1096963" y="287338"/>
            <a:ext cx="10058400" cy="1449387"/>
          </a:xfrm>
        </p:spPr>
        <p:txBody>
          <a:bodyPr/>
          <a:lstStyle/>
          <a:p>
            <a:r>
              <a:rPr lang="nl-NL" dirty="0"/>
              <a:t>OA paddenstoelen</a:t>
            </a:r>
            <a:endParaRPr lang="nl-BE" dirty="0"/>
          </a:p>
        </p:txBody>
      </p:sp>
    </p:spTree>
    <p:extLst>
      <p:ext uri="{BB962C8B-B14F-4D97-AF65-F5344CB8AC3E}">
        <p14:creationId xmlns:p14="http://schemas.microsoft.com/office/powerpoint/2010/main" val="125264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DD91BD3-5C09-5AF7-4A53-544B53F8417F}"/>
              </a:ext>
            </a:extLst>
          </p:cNvPr>
          <p:cNvSpPr>
            <a:spLocks noGrp="1"/>
          </p:cNvSpPr>
          <p:nvPr>
            <p:ph type="title"/>
          </p:nvPr>
        </p:nvSpPr>
        <p:spPr>
          <a:xfrm>
            <a:off x="1096963" y="287338"/>
            <a:ext cx="10058400" cy="1449387"/>
          </a:xfrm>
        </p:spPr>
        <p:txBody>
          <a:bodyPr/>
          <a:lstStyle/>
          <a:p>
            <a:r>
              <a:rPr lang="nl-NL" dirty="0"/>
              <a:t>OA paddenstoelen</a:t>
            </a:r>
            <a:endParaRPr lang="nl-BE" dirty="0"/>
          </a:p>
        </p:txBody>
      </p:sp>
      <p:sp>
        <p:nvSpPr>
          <p:cNvPr id="5" name="Tijdelijke aanduiding voor inhoud 4">
            <a:extLst>
              <a:ext uri="{FF2B5EF4-FFF2-40B4-BE49-F238E27FC236}">
                <a16:creationId xmlns:a16="http://schemas.microsoft.com/office/drawing/2014/main" id="{192E57E1-4F95-C23A-36D9-A692A32E8010}"/>
              </a:ext>
            </a:extLst>
          </p:cNvPr>
          <p:cNvSpPr>
            <a:spLocks noGrp="1"/>
          </p:cNvSpPr>
          <p:nvPr>
            <p:ph idx="1"/>
          </p:nvPr>
        </p:nvSpPr>
        <p:spPr>
          <a:xfrm>
            <a:off x="1097280" y="1845734"/>
            <a:ext cx="4998720" cy="4023360"/>
          </a:xfrm>
        </p:spPr>
        <p:txBody>
          <a:bodyPr>
            <a:normAutofit fontScale="62500" lnSpcReduction="20000"/>
          </a:bodyPr>
          <a:lstStyle/>
          <a:p>
            <a:pPr>
              <a:buFont typeface="Arial" panose="020B0604020202020204" pitchFamily="34" charset="0"/>
              <a:buChar char="•"/>
            </a:pPr>
            <a:r>
              <a:rPr lang="nl-NL" dirty="0"/>
              <a:t> Ervaringen en belevingen</a:t>
            </a:r>
          </a:p>
          <a:p>
            <a:pPr marL="0" indent="0">
              <a:buNone/>
            </a:pPr>
            <a:r>
              <a:rPr lang="nl-NL" dirty="0"/>
              <a:t>Bij een exploratietocht/ bij foto’s wordt uitgedrukt hoe mooi de paddenstoelen zijn. Daaruit kan een gebed volgen.</a:t>
            </a:r>
          </a:p>
          <a:p>
            <a:pPr>
              <a:buFont typeface="Arial" panose="020B0604020202020204" pitchFamily="34" charset="0"/>
              <a:buChar char="•"/>
            </a:pPr>
            <a:r>
              <a:rPr lang="nl-NL" dirty="0"/>
              <a:t> Geloofsbeeld</a:t>
            </a:r>
          </a:p>
          <a:p>
            <a:pPr marL="0" indent="0">
              <a:buNone/>
            </a:pPr>
            <a:r>
              <a:rPr lang="nl-NL" dirty="0"/>
              <a:t>Gebed: Goede God, wat zijn ze mooi al die paddenstoelen die uit de grond wippen, sommige rood met witte stippen, andere klein en heel fijn, maar allemaal prachtig om te zien. </a:t>
            </a:r>
          </a:p>
          <a:p>
            <a:pPr>
              <a:buFont typeface="Arial" panose="020B0604020202020204" pitchFamily="34" charset="0"/>
              <a:buChar char="•"/>
            </a:pPr>
            <a:r>
              <a:rPr lang="nl-NL" dirty="0"/>
              <a:t> Ritueel</a:t>
            </a:r>
          </a:p>
          <a:p>
            <a:pPr marL="0" indent="0">
              <a:buNone/>
            </a:pPr>
            <a:r>
              <a:rPr lang="nl-NL" dirty="0"/>
              <a:t>Lied op het ritme van ‘Op een grote paddenstoel’:</a:t>
            </a:r>
          </a:p>
          <a:p>
            <a:pPr marL="0" indent="0">
              <a:buNone/>
            </a:pPr>
            <a:r>
              <a:rPr lang="nl-NL" i="1" dirty="0"/>
              <a:t>Bij een grote paddenstoel vol met witte stippen, keek ik met bewondering naar die mooie stippen. Knap zeg, was die paddenstoel. Met een diepe zucht wil ik nu God danken voor die mooie vrucht.</a:t>
            </a:r>
          </a:p>
        </p:txBody>
      </p:sp>
      <p:pic>
        <p:nvPicPr>
          <p:cNvPr id="8194" name="Picture 2" descr="Met prentenboek 'Wat ritselt daar toch?' op de achtergrond. Op de voorgrond  paddenstoelen en lichtje in een onderzetter in de vorm van een her… |  Bilderbuch, Bücher">
            <a:extLst>
              <a:ext uri="{FF2B5EF4-FFF2-40B4-BE49-F238E27FC236}">
                <a16:creationId xmlns:a16="http://schemas.microsoft.com/office/drawing/2014/main" id="{C4466C47-6703-071D-4BCA-E7FBFBFA5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3552" y="2549562"/>
            <a:ext cx="5728448" cy="381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73773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479</Words>
  <Application>Microsoft Macintosh PowerPoint</Application>
  <PresentationFormat>Breedbeeld</PresentationFormat>
  <Paragraphs>48</Paragraphs>
  <Slides>9</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9</vt:i4>
      </vt:variant>
    </vt:vector>
  </HeadingPairs>
  <TitlesOfParts>
    <vt:vector size="13" baseType="lpstr">
      <vt:lpstr>Arial</vt:lpstr>
      <vt:lpstr>Calibri</vt:lpstr>
      <vt:lpstr>Calibri Light</vt:lpstr>
      <vt:lpstr>Kantoorthema</vt:lpstr>
      <vt:lpstr>Verbondenheid met natuur en cultuur</vt:lpstr>
      <vt:lpstr>OA tuincentrum</vt:lpstr>
      <vt:lpstr>OA tuincentrum</vt:lpstr>
      <vt:lpstr>OA tuincentrum</vt:lpstr>
      <vt:lpstr>OA tuincentrum</vt:lpstr>
      <vt:lpstr>OA tuincentrum</vt:lpstr>
      <vt:lpstr>OA paddenstoelen</vt:lpstr>
      <vt:lpstr>OA paddenstoelen</vt:lpstr>
      <vt:lpstr>OA paddenstoelen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Verbondenheid met natuur en cultuur</dc:title>
  <dc:creator>Rik Snijkers</dc:creator>
  <cp:lastModifiedBy>Rik Snijkers</cp:lastModifiedBy>
  <cp:revision>1</cp:revision>
  <dcterms:created xsi:type="dcterms:W3CDTF">2023-02-02T09:23:09Z</dcterms:created>
  <dcterms:modified xsi:type="dcterms:W3CDTF">2023-02-02T09:23:39Z</dcterms:modified>
</cp:coreProperties>
</file>