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1"/>
  </p:sldMasterIdLst>
  <p:sldIdLst>
    <p:sldId id="256" r:id="rId2"/>
    <p:sldId id="517" r:id="rId3"/>
    <p:sldId id="257" r:id="rId4"/>
    <p:sldId id="258" r:id="rId5"/>
    <p:sldId id="259" r:id="rId6"/>
    <p:sldId id="260" r:id="rId7"/>
    <p:sldId id="521"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523" r:id="rId35"/>
    <p:sldId id="289" r:id="rId36"/>
    <p:sldId id="518" r:id="rId37"/>
    <p:sldId id="519" r:id="rId38"/>
    <p:sldId id="520" r:id="rId39"/>
    <p:sldId id="525" r:id="rId40"/>
    <p:sldId id="526" r:id="rId41"/>
    <p:sldId id="524" r:id="rId42"/>
    <p:sldId id="522" r:id="rId43"/>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5574"/>
  </p:normalViewPr>
  <p:slideViewPr>
    <p:cSldViewPr snapToGrid="0" snapToObjects="1">
      <p:cViewPr varScale="1">
        <p:scale>
          <a:sx n="117" d="100"/>
          <a:sy n="117" d="100"/>
        </p:scale>
        <p:origin x="36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6847D-1CF6-46BA-B46B-48BED0604A28}"/>
              </a:ext>
            </a:extLst>
          </p:cNvPr>
          <p:cNvSpPr>
            <a:spLocks noGrp="1"/>
          </p:cNvSpPr>
          <p:nvPr>
            <p:ph type="ctrTitle"/>
          </p:nvPr>
        </p:nvSpPr>
        <p:spPr>
          <a:xfrm>
            <a:off x="1524000" y="1122363"/>
            <a:ext cx="9144000" cy="2387600"/>
          </a:xfrm>
        </p:spPr>
        <p:txBody>
          <a:bodyPr anchor="b"/>
          <a:lstStyle>
            <a:lvl1pPr algn="ctr">
              <a:defRPr sz="6000" b="1" cap="all" spc="1500" baseline="0">
                <a:latin typeface="+mj-lt"/>
                <a:ea typeface="Source Sans Pro SemiBold" panose="020B0603030403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7FB4F5A5-C931-4A4C-B6B1-EF4C95965BFF}"/>
              </a:ext>
            </a:extLst>
          </p:cNvPr>
          <p:cNvSpPr>
            <a:spLocks noGrp="1"/>
          </p:cNvSpPr>
          <p:nvPr>
            <p:ph type="subTitle" idx="1"/>
          </p:nvPr>
        </p:nvSpPr>
        <p:spPr>
          <a:xfrm>
            <a:off x="1524000" y="3602038"/>
            <a:ext cx="9144000" cy="1655762"/>
          </a:xfrm>
        </p:spPr>
        <p:txBody>
          <a:bodyPr/>
          <a:lstStyle>
            <a:lvl1pPr marL="0" indent="0" algn="ctr">
              <a:buNone/>
              <a:defRPr sz="2400" cap="all" spc="4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grpSp>
        <p:nvGrpSpPr>
          <p:cNvPr id="7" name="Graphic 185">
            <a:extLst>
              <a:ext uri="{FF2B5EF4-FFF2-40B4-BE49-F238E27FC236}">
                <a16:creationId xmlns:a16="http://schemas.microsoft.com/office/drawing/2014/main" id="{8A351602-3772-4279-B0D3-A523F6F6EAB3}"/>
              </a:ext>
            </a:extLst>
          </p:cNvPr>
          <p:cNvGrpSpPr/>
          <p:nvPr/>
        </p:nvGrpSpPr>
        <p:grpSpPr>
          <a:xfrm>
            <a:off x="10999563" y="5987064"/>
            <a:ext cx="1054467" cy="469689"/>
            <a:chOff x="9841624" y="4115729"/>
            <a:chExt cx="602170" cy="268223"/>
          </a:xfrm>
          <a:solidFill>
            <a:schemeClr val="tx1"/>
          </a:solidFill>
        </p:grpSpPr>
        <p:sp>
          <p:nvSpPr>
            <p:cNvPr id="8" name="Freeform: Shape 7">
              <a:extLst>
                <a:ext uri="{FF2B5EF4-FFF2-40B4-BE49-F238E27FC236}">
                  <a16:creationId xmlns:a16="http://schemas.microsoft.com/office/drawing/2014/main" id="{A5AAAA75-5FFB-4C07-AD4A-3146773E6CDD}"/>
                </a:ext>
              </a:extLst>
            </p:cNvPr>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1479895E-3847-44BB-8404-28F14219FB70}"/>
                </a:ext>
              </a:extLst>
            </p:cNvPr>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50E02F68-8149-4236-8D9F-6B550F78B932}"/>
                </a:ext>
              </a:extLst>
            </p:cNvPr>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956FCAAB-F073-4561-A484-42C7DD10DC26}"/>
                </a:ext>
              </a:extLst>
            </p:cNvPr>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6CF8DB94-87A3-43E9-9BBB-301CFF0FB05B}"/>
                </a:ext>
              </a:extLst>
            </p:cNvPr>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
        <p:nvSpPr>
          <p:cNvPr id="4" name="Date Placeholder 3">
            <a:extLst>
              <a:ext uri="{FF2B5EF4-FFF2-40B4-BE49-F238E27FC236}">
                <a16:creationId xmlns:a16="http://schemas.microsoft.com/office/drawing/2014/main" id="{35DE4AEC-B6E4-439C-B716-EBE3D4D1DC76}"/>
              </a:ext>
            </a:extLst>
          </p:cNvPr>
          <p:cNvSpPr>
            <a:spLocks noGrp="1"/>
          </p:cNvSpPr>
          <p:nvPr>
            <p:ph type="dt" sz="half" idx="10"/>
          </p:nvPr>
        </p:nvSpPr>
        <p:spPr/>
        <p:txBody>
          <a:bodyPr/>
          <a:lstStyle/>
          <a:p>
            <a:fld id="{D6D0F569-AC90-44EB-9EF4-4E5C2F5D823C}" type="datetime1">
              <a:rPr lang="en-US" smtClean="0"/>
              <a:t>3/10/22</a:t>
            </a:fld>
            <a:endParaRPr lang="en-US" dirty="0"/>
          </a:p>
        </p:txBody>
      </p:sp>
      <p:sp>
        <p:nvSpPr>
          <p:cNvPr id="5" name="Footer Placeholder 4">
            <a:extLst>
              <a:ext uri="{FF2B5EF4-FFF2-40B4-BE49-F238E27FC236}">
                <a16:creationId xmlns:a16="http://schemas.microsoft.com/office/drawing/2014/main" id="{F478BC18-102E-45BF-8FEA-801E9C59D143}"/>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FAA8BF5F-B1F8-461F-9B3D-7D50D02423E7}"/>
              </a:ext>
            </a:extLst>
          </p:cNvPr>
          <p:cNvSpPr>
            <a:spLocks noGrp="1"/>
          </p:cNvSpPr>
          <p:nvPr>
            <p:ph type="sldNum" sz="quarter" idx="12"/>
          </p:nvPr>
        </p:nvSpPr>
        <p:spPr/>
        <p:txBody>
          <a:bodyPr/>
          <a:lstStyle/>
          <a:p>
            <a:fld id="{F3450C42-9A0B-4425-92C2-70FCF7C45734}" type="slidenum">
              <a:rPr lang="en-US" smtClean="0"/>
              <a:t>‹nr.›</a:t>
            </a:fld>
            <a:endParaRPr lang="en-US" dirty="0"/>
          </a:p>
        </p:txBody>
      </p:sp>
      <p:sp>
        <p:nvSpPr>
          <p:cNvPr id="14" name="Oval 13">
            <a:extLst>
              <a:ext uri="{FF2B5EF4-FFF2-40B4-BE49-F238E27FC236}">
                <a16:creationId xmlns:a16="http://schemas.microsoft.com/office/drawing/2014/main" id="{7D6BF779-0B8C-4CC2-9268-9506AD0C5331}"/>
              </a:ext>
            </a:extLst>
          </p:cNvPr>
          <p:cNvSpPr/>
          <p:nvPr/>
        </p:nvSpPr>
        <p:spPr>
          <a:xfrm>
            <a:off x="320736" y="652894"/>
            <a:ext cx="319941" cy="319941"/>
          </a:xfrm>
          <a:prstGeom prst="ellipse">
            <a:avLst/>
          </a:prstGeom>
          <a:solidFill>
            <a:schemeClr val="accent3">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26728471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3A871-D377-4EC0-9ACF-86842F01E1D0}"/>
              </a:ext>
            </a:extLst>
          </p:cNvPr>
          <p:cNvSpPr>
            <a:spLocks noGrp="1"/>
          </p:cNvSpPr>
          <p:nvPr>
            <p:ph type="title"/>
          </p:nvPr>
        </p:nvSpPr>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F3D53202-92A9-45A3-B812-777DB9578B44}"/>
              </a:ext>
            </a:extLst>
          </p:cNvPr>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7" name="Graphic 185">
            <a:extLst>
              <a:ext uri="{FF2B5EF4-FFF2-40B4-BE49-F238E27FC236}">
                <a16:creationId xmlns:a16="http://schemas.microsoft.com/office/drawing/2014/main" id="{7196FB0C-3A9D-4892-90C9-21F3459AAD9E}"/>
              </a:ext>
            </a:extLst>
          </p:cNvPr>
          <p:cNvGrpSpPr/>
          <p:nvPr/>
        </p:nvGrpSpPr>
        <p:grpSpPr>
          <a:xfrm>
            <a:off x="10999563" y="5987064"/>
            <a:ext cx="1054467" cy="469689"/>
            <a:chOff x="9841624" y="4115729"/>
            <a:chExt cx="602170" cy="268223"/>
          </a:xfrm>
          <a:solidFill>
            <a:schemeClr val="tx1"/>
          </a:solidFill>
        </p:grpSpPr>
        <p:sp>
          <p:nvSpPr>
            <p:cNvPr id="8" name="Freeform: Shape 7">
              <a:extLst>
                <a:ext uri="{FF2B5EF4-FFF2-40B4-BE49-F238E27FC236}">
                  <a16:creationId xmlns:a16="http://schemas.microsoft.com/office/drawing/2014/main" id="{16938C96-CF0F-4B69-A695-913F11BFC6F0}"/>
                </a:ext>
              </a:extLst>
            </p:cNvPr>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3CA7E6BB-6B60-4BF5-9D3E-A3FE782EF5B0}"/>
                </a:ext>
              </a:extLst>
            </p:cNvPr>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3F693EDA-57B3-4AEB-863B-B198C2A5A8E3}"/>
                </a:ext>
              </a:extLst>
            </p:cNvPr>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B3A04A96-045F-4B6E-AEEE-11A2FA01B4FC}"/>
                </a:ext>
              </a:extLst>
            </p:cNvPr>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7FB357DC-5AD3-44F4-879B-5AD6B18AC36F}"/>
                </a:ext>
              </a:extLst>
            </p:cNvPr>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
        <p:nvSpPr>
          <p:cNvPr id="4" name="Date Placeholder 3">
            <a:extLst>
              <a:ext uri="{FF2B5EF4-FFF2-40B4-BE49-F238E27FC236}">
                <a16:creationId xmlns:a16="http://schemas.microsoft.com/office/drawing/2014/main" id="{FA2CA47F-83AD-4BE3-AC2F-6C17883F78C7}"/>
              </a:ext>
            </a:extLst>
          </p:cNvPr>
          <p:cNvSpPr>
            <a:spLocks noGrp="1"/>
          </p:cNvSpPr>
          <p:nvPr>
            <p:ph type="dt" sz="half" idx="10"/>
          </p:nvPr>
        </p:nvSpPr>
        <p:spPr/>
        <p:txBody>
          <a:bodyPr/>
          <a:lstStyle/>
          <a:p>
            <a:fld id="{46BA7D41-E8B7-4A0B-B861-3EC4AE88917D}" type="datetime1">
              <a:rPr lang="en-US" smtClean="0"/>
              <a:t>3/10/22</a:t>
            </a:fld>
            <a:endParaRPr lang="en-US" dirty="0"/>
          </a:p>
        </p:txBody>
      </p:sp>
      <p:sp>
        <p:nvSpPr>
          <p:cNvPr id="5" name="Footer Placeholder 4">
            <a:extLst>
              <a:ext uri="{FF2B5EF4-FFF2-40B4-BE49-F238E27FC236}">
                <a16:creationId xmlns:a16="http://schemas.microsoft.com/office/drawing/2014/main" id="{21118A72-3200-4597-A9C5-0D9ECFF3E8CD}"/>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0D70055A-71D4-49B4-8A8F-19AFDB84E958}"/>
              </a:ext>
            </a:extLst>
          </p:cNvPr>
          <p:cNvSpPr>
            <a:spLocks noGrp="1"/>
          </p:cNvSpPr>
          <p:nvPr>
            <p:ph type="sldNum" sz="quarter" idx="12"/>
          </p:nvPr>
        </p:nvSpPr>
        <p:spPr/>
        <p:txBody>
          <a:bodyPr/>
          <a:lstStyle/>
          <a:p>
            <a:fld id="{F3450C42-9A0B-4425-92C2-70FCF7C45734}" type="slidenum">
              <a:rPr lang="en-US" smtClean="0"/>
              <a:t>‹nr.›</a:t>
            </a:fld>
            <a:endParaRPr lang="en-US" dirty="0"/>
          </a:p>
        </p:txBody>
      </p:sp>
      <p:sp>
        <p:nvSpPr>
          <p:cNvPr id="15" name="Oval 14">
            <a:extLst>
              <a:ext uri="{FF2B5EF4-FFF2-40B4-BE49-F238E27FC236}">
                <a16:creationId xmlns:a16="http://schemas.microsoft.com/office/drawing/2014/main" id="{0B0E5D27-C447-432F-982D-B60FDD6F34AD}"/>
              </a:ext>
            </a:extLst>
          </p:cNvPr>
          <p:cNvSpPr/>
          <p:nvPr/>
        </p:nvSpPr>
        <p:spPr>
          <a:xfrm>
            <a:off x="320736" y="652894"/>
            <a:ext cx="319941" cy="319941"/>
          </a:xfrm>
          <a:prstGeom prst="ellipse">
            <a:avLst/>
          </a:prstGeom>
          <a:solidFill>
            <a:schemeClr val="accent3">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43910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C59DBB-9256-464D-8A6A-8BDA71541D6A}"/>
              </a:ext>
            </a:extLst>
          </p:cNvPr>
          <p:cNvSpPr>
            <a:spLocks noGrp="1"/>
          </p:cNvSpPr>
          <p:nvPr>
            <p:ph type="title" orient="vert"/>
          </p:nvPr>
        </p:nvSpPr>
        <p:spPr>
          <a:xfrm>
            <a:off x="8724900" y="365125"/>
            <a:ext cx="2628900" cy="5811838"/>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6A25E310-E6CB-4838-8E9B-B288DA552776}"/>
              </a:ext>
            </a:extLst>
          </p:cNvPr>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7" name="Graphic 185">
            <a:extLst>
              <a:ext uri="{FF2B5EF4-FFF2-40B4-BE49-F238E27FC236}">
                <a16:creationId xmlns:a16="http://schemas.microsoft.com/office/drawing/2014/main" id="{BCF412A8-E798-47AD-ABD9-98D76A55D30B}"/>
              </a:ext>
            </a:extLst>
          </p:cNvPr>
          <p:cNvGrpSpPr/>
          <p:nvPr/>
        </p:nvGrpSpPr>
        <p:grpSpPr>
          <a:xfrm>
            <a:off x="10999563" y="5987064"/>
            <a:ext cx="1054467" cy="469689"/>
            <a:chOff x="9841624" y="4115729"/>
            <a:chExt cx="602170" cy="268223"/>
          </a:xfrm>
          <a:solidFill>
            <a:schemeClr val="tx1"/>
          </a:solidFill>
        </p:grpSpPr>
        <p:sp>
          <p:nvSpPr>
            <p:cNvPr id="8" name="Freeform: Shape 7">
              <a:extLst>
                <a:ext uri="{FF2B5EF4-FFF2-40B4-BE49-F238E27FC236}">
                  <a16:creationId xmlns:a16="http://schemas.microsoft.com/office/drawing/2014/main" id="{E70160C5-475D-401A-AEE2-2C04E99A1518}"/>
                </a:ext>
              </a:extLst>
            </p:cNvPr>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07CC7CE9-9C7F-49C2-8609-47BF523390F5}"/>
                </a:ext>
              </a:extLst>
            </p:cNvPr>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726FD5F1-978C-45AF-9086-D5DBE1F01681}"/>
                </a:ext>
              </a:extLst>
            </p:cNvPr>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3873AB1C-723A-4FB4-9B23-65BAF5074833}"/>
                </a:ext>
              </a:extLst>
            </p:cNvPr>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61DE5510-5094-4FA4-96E5-AD4841D1C38A}"/>
                </a:ext>
              </a:extLst>
            </p:cNvPr>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
        <p:nvSpPr>
          <p:cNvPr id="4" name="Date Placeholder 3">
            <a:extLst>
              <a:ext uri="{FF2B5EF4-FFF2-40B4-BE49-F238E27FC236}">
                <a16:creationId xmlns:a16="http://schemas.microsoft.com/office/drawing/2014/main" id="{F7CE2202-679F-48B0-B2DD-F6F54711224B}"/>
              </a:ext>
            </a:extLst>
          </p:cNvPr>
          <p:cNvSpPr>
            <a:spLocks noGrp="1"/>
          </p:cNvSpPr>
          <p:nvPr>
            <p:ph type="dt" sz="half" idx="10"/>
          </p:nvPr>
        </p:nvSpPr>
        <p:spPr/>
        <p:txBody>
          <a:bodyPr/>
          <a:lstStyle/>
          <a:p>
            <a:fld id="{A7C34823-0B19-4B4E-A643-7A3B0A3D24D6}" type="datetime1">
              <a:rPr lang="en-US" smtClean="0"/>
              <a:t>3/10/22</a:t>
            </a:fld>
            <a:endParaRPr lang="en-US" dirty="0"/>
          </a:p>
        </p:txBody>
      </p:sp>
      <p:sp>
        <p:nvSpPr>
          <p:cNvPr id="5" name="Footer Placeholder 4">
            <a:extLst>
              <a:ext uri="{FF2B5EF4-FFF2-40B4-BE49-F238E27FC236}">
                <a16:creationId xmlns:a16="http://schemas.microsoft.com/office/drawing/2014/main" id="{D07BC83D-E4C0-49E1-ADA1-1AF403984BDA}"/>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31BF211E-B2EA-4CDC-9E84-B6898394921B}"/>
              </a:ext>
            </a:extLst>
          </p:cNvPr>
          <p:cNvSpPr>
            <a:spLocks noGrp="1"/>
          </p:cNvSpPr>
          <p:nvPr>
            <p:ph type="sldNum" sz="quarter" idx="12"/>
          </p:nvPr>
        </p:nvSpPr>
        <p:spPr/>
        <p:txBody>
          <a:bodyPr/>
          <a:lstStyle/>
          <a:p>
            <a:fld id="{F3450C42-9A0B-4425-92C2-70FCF7C45734}" type="slidenum">
              <a:rPr lang="en-US" smtClean="0"/>
              <a:t>‹nr.›</a:t>
            </a:fld>
            <a:endParaRPr lang="en-US" dirty="0"/>
          </a:p>
        </p:txBody>
      </p:sp>
      <p:sp>
        <p:nvSpPr>
          <p:cNvPr id="14" name="Oval 13">
            <a:extLst>
              <a:ext uri="{FF2B5EF4-FFF2-40B4-BE49-F238E27FC236}">
                <a16:creationId xmlns:a16="http://schemas.microsoft.com/office/drawing/2014/main" id="{1FE2F5FD-5D31-4C1D-82F8-93624C7B0A3C}"/>
              </a:ext>
            </a:extLst>
          </p:cNvPr>
          <p:cNvSpPr/>
          <p:nvPr/>
        </p:nvSpPr>
        <p:spPr>
          <a:xfrm>
            <a:off x="320736" y="652894"/>
            <a:ext cx="319941" cy="319941"/>
          </a:xfrm>
          <a:prstGeom prst="ellipse">
            <a:avLst/>
          </a:prstGeom>
          <a:solidFill>
            <a:schemeClr val="accent3">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4781903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88500-1605-41EA-A15F-9B79DF7E4050}"/>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C9B14AC8-25A5-4D7F-BF23-CB20AA2ECF50}"/>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8" name="Graphic 185">
            <a:extLst>
              <a:ext uri="{FF2B5EF4-FFF2-40B4-BE49-F238E27FC236}">
                <a16:creationId xmlns:a16="http://schemas.microsoft.com/office/drawing/2014/main" id="{8997F1B7-1EE7-4EA5-A5A4-866F9A810C9F}"/>
              </a:ext>
              <a:ext uri="{C183D7F6-B498-43B3-948B-1728B52AA6E4}">
                <adec:decorative xmlns:adec="http://schemas.microsoft.com/office/drawing/2017/decorative" val="1"/>
              </a:ext>
            </a:extLst>
          </p:cNvPr>
          <p:cNvGrpSpPr/>
          <p:nvPr/>
        </p:nvGrpSpPr>
        <p:grpSpPr>
          <a:xfrm>
            <a:off x="10999563" y="5987064"/>
            <a:ext cx="1054467" cy="469689"/>
            <a:chOff x="9841624" y="4115729"/>
            <a:chExt cx="602170" cy="268223"/>
          </a:xfrm>
          <a:solidFill>
            <a:schemeClr val="tx1"/>
          </a:solidFill>
        </p:grpSpPr>
        <p:sp>
          <p:nvSpPr>
            <p:cNvPr id="9" name="Freeform: Shape 8">
              <a:extLst>
                <a:ext uri="{FF2B5EF4-FFF2-40B4-BE49-F238E27FC236}">
                  <a16:creationId xmlns:a16="http://schemas.microsoft.com/office/drawing/2014/main" id="{B5E13483-2FB6-4753-8402-06FDC3498E06}"/>
                </a:ext>
              </a:extLst>
            </p:cNvPr>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88F0DF22-F640-4002-B783-DF1C6A9473F6}"/>
                </a:ext>
              </a:extLst>
            </p:cNvPr>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9C2787B8-7984-4332-B611-D3D3DE898FE0}"/>
                </a:ext>
              </a:extLst>
            </p:cNvPr>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5AF3646C-B3D7-4F57-8FD2-CD93CEB39214}"/>
                </a:ext>
              </a:extLst>
            </p:cNvPr>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C65FA7DA-93A0-43A4-834C-0F1BB9806A8C}"/>
                </a:ext>
              </a:extLst>
            </p:cNvPr>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
        <p:nvSpPr>
          <p:cNvPr id="4" name="Date Placeholder 3">
            <a:extLst>
              <a:ext uri="{FF2B5EF4-FFF2-40B4-BE49-F238E27FC236}">
                <a16:creationId xmlns:a16="http://schemas.microsoft.com/office/drawing/2014/main" id="{21995D22-0146-4DE2-9E78-4C00333D499A}"/>
              </a:ext>
            </a:extLst>
          </p:cNvPr>
          <p:cNvSpPr>
            <a:spLocks noGrp="1"/>
          </p:cNvSpPr>
          <p:nvPr>
            <p:ph type="dt" sz="half" idx="10"/>
          </p:nvPr>
        </p:nvSpPr>
        <p:spPr/>
        <p:txBody>
          <a:bodyPr/>
          <a:lstStyle/>
          <a:p>
            <a:fld id="{8C2D79EF-17C8-45D8-9866-DAF5723FC604}" type="datetime1">
              <a:rPr lang="en-US" smtClean="0"/>
              <a:t>3/10/22</a:t>
            </a:fld>
            <a:endParaRPr lang="en-US" dirty="0"/>
          </a:p>
        </p:txBody>
      </p:sp>
      <p:sp>
        <p:nvSpPr>
          <p:cNvPr id="5" name="Footer Placeholder 4">
            <a:extLst>
              <a:ext uri="{FF2B5EF4-FFF2-40B4-BE49-F238E27FC236}">
                <a16:creationId xmlns:a16="http://schemas.microsoft.com/office/drawing/2014/main" id="{6459717A-A1FE-485D-AFFF-2C7026C710AA}"/>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076DB88B-64CF-4100-8F07-D191DD7939F9}"/>
              </a:ext>
            </a:extLst>
          </p:cNvPr>
          <p:cNvSpPr>
            <a:spLocks noGrp="1"/>
          </p:cNvSpPr>
          <p:nvPr>
            <p:ph type="sldNum" sz="quarter" idx="12"/>
          </p:nvPr>
        </p:nvSpPr>
        <p:spPr/>
        <p:txBody>
          <a:bodyPr/>
          <a:lstStyle/>
          <a:p>
            <a:fld id="{F3450C42-9A0B-4425-92C2-70FCF7C45734}" type="slidenum">
              <a:rPr lang="en-US" smtClean="0"/>
              <a:t>‹nr.›</a:t>
            </a:fld>
            <a:endParaRPr lang="en-US" dirty="0"/>
          </a:p>
        </p:txBody>
      </p:sp>
      <p:sp>
        <p:nvSpPr>
          <p:cNvPr id="14" name="Oval 13">
            <a:extLst>
              <a:ext uri="{FF2B5EF4-FFF2-40B4-BE49-F238E27FC236}">
                <a16:creationId xmlns:a16="http://schemas.microsoft.com/office/drawing/2014/main" id="{104332FF-8349-42A5-B5C8-5EE3825CE252}"/>
              </a:ext>
            </a:extLst>
          </p:cNvPr>
          <p:cNvSpPr/>
          <p:nvPr/>
        </p:nvSpPr>
        <p:spPr>
          <a:xfrm>
            <a:off x="320736" y="652894"/>
            <a:ext cx="319941" cy="319941"/>
          </a:xfrm>
          <a:prstGeom prst="ellipse">
            <a:avLst/>
          </a:prstGeom>
          <a:solidFill>
            <a:schemeClr val="accent3">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4959585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BFE6C-EBF1-47DE-8468-E7125172B735}"/>
              </a:ext>
            </a:extLst>
          </p:cNvPr>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24104992-D139-48DC-BCCE-D71EA23CA2E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grpSp>
        <p:nvGrpSpPr>
          <p:cNvPr id="7" name="Graphic 185">
            <a:extLst>
              <a:ext uri="{FF2B5EF4-FFF2-40B4-BE49-F238E27FC236}">
                <a16:creationId xmlns:a16="http://schemas.microsoft.com/office/drawing/2014/main" id="{A8C5E768-0E62-4DE7-A0AF-93121DA8439E}"/>
              </a:ext>
            </a:extLst>
          </p:cNvPr>
          <p:cNvGrpSpPr/>
          <p:nvPr/>
        </p:nvGrpSpPr>
        <p:grpSpPr>
          <a:xfrm>
            <a:off x="10999563" y="5987064"/>
            <a:ext cx="1054467" cy="469689"/>
            <a:chOff x="9841624" y="4115729"/>
            <a:chExt cx="602170" cy="268223"/>
          </a:xfrm>
          <a:solidFill>
            <a:schemeClr val="tx1"/>
          </a:solidFill>
        </p:grpSpPr>
        <p:sp>
          <p:nvSpPr>
            <p:cNvPr id="8" name="Freeform: Shape 7">
              <a:extLst>
                <a:ext uri="{FF2B5EF4-FFF2-40B4-BE49-F238E27FC236}">
                  <a16:creationId xmlns:a16="http://schemas.microsoft.com/office/drawing/2014/main" id="{6402845F-9E8A-41E1-B051-1AAA46C997A2}"/>
                </a:ext>
              </a:extLst>
            </p:cNvPr>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AA45C410-5FD0-4339-A3BC-A865DE4190AF}"/>
                </a:ext>
              </a:extLst>
            </p:cNvPr>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C7B0B703-8BA8-483C-A433-C44C809687DE}"/>
                </a:ext>
              </a:extLst>
            </p:cNvPr>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ECCFA03D-B879-419B-88B9-F4F3645C8AF5}"/>
                </a:ext>
              </a:extLst>
            </p:cNvPr>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B6B0260A-6B2D-4F54-8614-60BC3103E166}"/>
                </a:ext>
              </a:extLst>
            </p:cNvPr>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
        <p:nvSpPr>
          <p:cNvPr id="4" name="Date Placeholder 3">
            <a:extLst>
              <a:ext uri="{FF2B5EF4-FFF2-40B4-BE49-F238E27FC236}">
                <a16:creationId xmlns:a16="http://schemas.microsoft.com/office/drawing/2014/main" id="{751AB8F6-0796-47E9-B1D4-760B7CCFC75D}"/>
              </a:ext>
            </a:extLst>
          </p:cNvPr>
          <p:cNvSpPr>
            <a:spLocks noGrp="1"/>
          </p:cNvSpPr>
          <p:nvPr>
            <p:ph type="dt" sz="half" idx="10"/>
          </p:nvPr>
        </p:nvSpPr>
        <p:spPr/>
        <p:txBody>
          <a:bodyPr/>
          <a:lstStyle/>
          <a:p>
            <a:fld id="{DFFC2ADC-3680-4013-A757-E4663495DB98}" type="datetime1">
              <a:rPr lang="en-US" smtClean="0"/>
              <a:t>3/10/22</a:t>
            </a:fld>
            <a:endParaRPr lang="en-US" dirty="0"/>
          </a:p>
        </p:txBody>
      </p:sp>
      <p:sp>
        <p:nvSpPr>
          <p:cNvPr id="5" name="Footer Placeholder 4">
            <a:extLst>
              <a:ext uri="{FF2B5EF4-FFF2-40B4-BE49-F238E27FC236}">
                <a16:creationId xmlns:a16="http://schemas.microsoft.com/office/drawing/2014/main" id="{37886FC0-7327-44D9-B689-0AE73FD25596}"/>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1219D265-BFBA-4C93-9B1A-B9483AE6BF32}"/>
              </a:ext>
            </a:extLst>
          </p:cNvPr>
          <p:cNvSpPr>
            <a:spLocks noGrp="1"/>
          </p:cNvSpPr>
          <p:nvPr>
            <p:ph type="sldNum" sz="quarter" idx="12"/>
          </p:nvPr>
        </p:nvSpPr>
        <p:spPr/>
        <p:txBody>
          <a:bodyPr/>
          <a:lstStyle/>
          <a:p>
            <a:fld id="{F3450C42-9A0B-4425-92C2-70FCF7C45734}" type="slidenum">
              <a:rPr lang="en-US" smtClean="0"/>
              <a:t>‹nr.›</a:t>
            </a:fld>
            <a:endParaRPr lang="en-US" dirty="0"/>
          </a:p>
        </p:txBody>
      </p:sp>
      <p:sp>
        <p:nvSpPr>
          <p:cNvPr id="14" name="Oval 13">
            <a:extLst>
              <a:ext uri="{FF2B5EF4-FFF2-40B4-BE49-F238E27FC236}">
                <a16:creationId xmlns:a16="http://schemas.microsoft.com/office/drawing/2014/main" id="{464F5FEB-DE92-47DA-8C46-DC088E8960A4}"/>
              </a:ext>
            </a:extLst>
          </p:cNvPr>
          <p:cNvSpPr/>
          <p:nvPr/>
        </p:nvSpPr>
        <p:spPr>
          <a:xfrm>
            <a:off x="320736" y="652894"/>
            <a:ext cx="319941" cy="319941"/>
          </a:xfrm>
          <a:prstGeom prst="ellipse">
            <a:avLst/>
          </a:prstGeom>
          <a:solidFill>
            <a:schemeClr val="accent3">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3387233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637BE-B22F-40EE-94F0-04549BC56238}"/>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6AA71582-4BAF-4211-AD4A-476ED6EB1155}"/>
              </a:ext>
            </a:extLst>
          </p:cNvPr>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099DCF6B-C800-4345-BAE9-EE9FA65903F2}"/>
              </a:ext>
            </a:extLst>
          </p:cNvPr>
          <p:cNvSpPr>
            <a:spLocks noGrp="1"/>
          </p:cNvSpPr>
          <p:nvPr>
            <p:ph sz="half" idx="2"/>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8" name="Graphic 185">
            <a:extLst>
              <a:ext uri="{FF2B5EF4-FFF2-40B4-BE49-F238E27FC236}">
                <a16:creationId xmlns:a16="http://schemas.microsoft.com/office/drawing/2014/main" id="{E6190A1E-5381-43C4-B058-7758339984D6}"/>
              </a:ext>
            </a:extLst>
          </p:cNvPr>
          <p:cNvGrpSpPr/>
          <p:nvPr/>
        </p:nvGrpSpPr>
        <p:grpSpPr>
          <a:xfrm>
            <a:off x="10999563" y="5987064"/>
            <a:ext cx="1054467" cy="469689"/>
            <a:chOff x="9841624" y="4115729"/>
            <a:chExt cx="602170" cy="268223"/>
          </a:xfrm>
          <a:solidFill>
            <a:schemeClr val="tx1"/>
          </a:solidFill>
        </p:grpSpPr>
        <p:sp>
          <p:nvSpPr>
            <p:cNvPr id="9" name="Freeform: Shape 8">
              <a:extLst>
                <a:ext uri="{FF2B5EF4-FFF2-40B4-BE49-F238E27FC236}">
                  <a16:creationId xmlns:a16="http://schemas.microsoft.com/office/drawing/2014/main" id="{F7E35469-0BEA-4E5E-955F-1AA300A62DE5}"/>
                </a:ext>
              </a:extLst>
            </p:cNvPr>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58F650BE-565E-4A52-8143-7A87700FC5F5}"/>
                </a:ext>
              </a:extLst>
            </p:cNvPr>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286A3F89-AA2A-44E5-915E-C47A069EB685}"/>
                </a:ext>
              </a:extLst>
            </p:cNvPr>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5C57F514-AB27-4489-8D3C-01DD1025DDAD}"/>
                </a:ext>
              </a:extLst>
            </p:cNvPr>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0141169F-1C39-4D04-AF32-D0D14D004B05}"/>
                </a:ext>
              </a:extLst>
            </p:cNvPr>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
        <p:nvSpPr>
          <p:cNvPr id="5" name="Date Placeholder 4">
            <a:extLst>
              <a:ext uri="{FF2B5EF4-FFF2-40B4-BE49-F238E27FC236}">
                <a16:creationId xmlns:a16="http://schemas.microsoft.com/office/drawing/2014/main" id="{93087465-759F-4895-8FC6-DD464FB918CA}"/>
              </a:ext>
            </a:extLst>
          </p:cNvPr>
          <p:cNvSpPr>
            <a:spLocks noGrp="1"/>
          </p:cNvSpPr>
          <p:nvPr>
            <p:ph type="dt" sz="half" idx="10"/>
          </p:nvPr>
        </p:nvSpPr>
        <p:spPr/>
        <p:txBody>
          <a:bodyPr/>
          <a:lstStyle/>
          <a:p>
            <a:fld id="{4751BA94-5DCA-4F19-960F-0FB2BD5EE85A}" type="datetime1">
              <a:rPr lang="en-US" smtClean="0"/>
              <a:t>3/10/22</a:t>
            </a:fld>
            <a:endParaRPr lang="en-US" dirty="0"/>
          </a:p>
        </p:txBody>
      </p:sp>
      <p:sp>
        <p:nvSpPr>
          <p:cNvPr id="6" name="Footer Placeholder 5">
            <a:extLst>
              <a:ext uri="{FF2B5EF4-FFF2-40B4-BE49-F238E27FC236}">
                <a16:creationId xmlns:a16="http://schemas.microsoft.com/office/drawing/2014/main" id="{92F1AA18-D8A5-44D9-881C-522258ED54D7}"/>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1C1BA574-A76A-4F4C-8CBD-768278B66E72}"/>
              </a:ext>
            </a:extLst>
          </p:cNvPr>
          <p:cNvSpPr>
            <a:spLocks noGrp="1"/>
          </p:cNvSpPr>
          <p:nvPr>
            <p:ph type="sldNum" sz="quarter" idx="12"/>
          </p:nvPr>
        </p:nvSpPr>
        <p:spPr/>
        <p:txBody>
          <a:bodyPr/>
          <a:lstStyle/>
          <a:p>
            <a:fld id="{F3450C42-9A0B-4425-92C2-70FCF7C45734}" type="slidenum">
              <a:rPr lang="en-US" smtClean="0"/>
              <a:t>‹nr.›</a:t>
            </a:fld>
            <a:endParaRPr lang="en-US" dirty="0"/>
          </a:p>
        </p:txBody>
      </p:sp>
      <p:sp>
        <p:nvSpPr>
          <p:cNvPr id="15" name="Oval 14">
            <a:extLst>
              <a:ext uri="{FF2B5EF4-FFF2-40B4-BE49-F238E27FC236}">
                <a16:creationId xmlns:a16="http://schemas.microsoft.com/office/drawing/2014/main" id="{2793E083-ADC4-4391-83DD-781529A66110}"/>
              </a:ext>
            </a:extLst>
          </p:cNvPr>
          <p:cNvSpPr/>
          <p:nvPr/>
        </p:nvSpPr>
        <p:spPr>
          <a:xfrm>
            <a:off x="320736" y="652894"/>
            <a:ext cx="319941" cy="319941"/>
          </a:xfrm>
          <a:prstGeom prst="ellipse">
            <a:avLst/>
          </a:prstGeom>
          <a:solidFill>
            <a:schemeClr val="accent3">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2335563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1B666-D6BE-4FA8-9CF1-F15FD58B0CBF}"/>
              </a:ext>
            </a:extLst>
          </p:cNvPr>
          <p:cNvSpPr>
            <a:spLocks noGrp="1"/>
          </p:cNvSpPr>
          <p:nvPr>
            <p:ph type="title"/>
          </p:nvPr>
        </p:nvSpPr>
        <p:spPr>
          <a:xfrm>
            <a:off x="839788" y="365125"/>
            <a:ext cx="10515600" cy="1325563"/>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3BCE4B4A-DE64-4563-83CD-C40B1D681D9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A1DA0314-0202-4E6D-8352-C28376A9C086}"/>
              </a:ext>
            </a:extLst>
          </p:cNvPr>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7B56083-87B4-4603-B6FF-A9EB68E3E69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133708CF-F028-4917-A9CB-59BF5248A20D}"/>
              </a:ext>
            </a:extLst>
          </p:cNvPr>
          <p:cNvSpPr>
            <a:spLocks noGrp="1"/>
          </p:cNvSpPr>
          <p:nvPr>
            <p:ph sz="quarter" idx="4"/>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0" name="Graphic 185">
            <a:extLst>
              <a:ext uri="{FF2B5EF4-FFF2-40B4-BE49-F238E27FC236}">
                <a16:creationId xmlns:a16="http://schemas.microsoft.com/office/drawing/2014/main" id="{81B934BF-E239-47E1-93E9-EA3182162D21}"/>
              </a:ext>
            </a:extLst>
          </p:cNvPr>
          <p:cNvGrpSpPr/>
          <p:nvPr/>
        </p:nvGrpSpPr>
        <p:grpSpPr>
          <a:xfrm>
            <a:off x="10999563" y="5987064"/>
            <a:ext cx="1054467" cy="469689"/>
            <a:chOff x="9841624" y="4115729"/>
            <a:chExt cx="602170" cy="268223"/>
          </a:xfrm>
          <a:solidFill>
            <a:schemeClr val="tx1"/>
          </a:solidFill>
        </p:grpSpPr>
        <p:sp>
          <p:nvSpPr>
            <p:cNvPr id="11" name="Freeform: Shape 10">
              <a:extLst>
                <a:ext uri="{FF2B5EF4-FFF2-40B4-BE49-F238E27FC236}">
                  <a16:creationId xmlns:a16="http://schemas.microsoft.com/office/drawing/2014/main" id="{C3BBF177-5044-426A-93ED-64BDC84BF184}"/>
                </a:ext>
              </a:extLst>
            </p:cNvPr>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74270648-77F5-4D28-B691-DA57AA28FD73}"/>
                </a:ext>
              </a:extLst>
            </p:cNvPr>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6086B770-2F70-4B7B-9525-286BBD63AD72}"/>
                </a:ext>
              </a:extLst>
            </p:cNvPr>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57DDC14D-7AE3-41CD-ADFC-A3601D4F9DF3}"/>
                </a:ext>
              </a:extLst>
            </p:cNvPr>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42181834-8401-4B66-85EE-1CBF57807DAB}"/>
                </a:ext>
              </a:extLst>
            </p:cNvPr>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
        <p:nvSpPr>
          <p:cNvPr id="7" name="Date Placeholder 6">
            <a:extLst>
              <a:ext uri="{FF2B5EF4-FFF2-40B4-BE49-F238E27FC236}">
                <a16:creationId xmlns:a16="http://schemas.microsoft.com/office/drawing/2014/main" id="{A433C091-3B62-4087-9A97-63BBE28CFF17}"/>
              </a:ext>
            </a:extLst>
          </p:cNvPr>
          <p:cNvSpPr>
            <a:spLocks noGrp="1"/>
          </p:cNvSpPr>
          <p:nvPr>
            <p:ph type="dt" sz="half" idx="10"/>
          </p:nvPr>
        </p:nvSpPr>
        <p:spPr/>
        <p:txBody>
          <a:bodyPr/>
          <a:lstStyle/>
          <a:p>
            <a:fld id="{01BED947-38D9-44AC-8B89-E79758333B77}" type="datetime1">
              <a:rPr lang="en-US" smtClean="0"/>
              <a:t>3/10/22</a:t>
            </a:fld>
            <a:endParaRPr lang="en-US" dirty="0"/>
          </a:p>
        </p:txBody>
      </p:sp>
      <p:sp>
        <p:nvSpPr>
          <p:cNvPr id="8" name="Footer Placeholder 7">
            <a:extLst>
              <a:ext uri="{FF2B5EF4-FFF2-40B4-BE49-F238E27FC236}">
                <a16:creationId xmlns:a16="http://schemas.microsoft.com/office/drawing/2014/main" id="{870710C3-2723-4847-BCAF-96D9FAE50555}"/>
              </a:ext>
            </a:extLst>
          </p:cNvPr>
          <p:cNvSpPr>
            <a:spLocks noGrp="1"/>
          </p:cNvSpPr>
          <p:nvPr>
            <p:ph type="ftr" sz="quarter" idx="11"/>
          </p:nvPr>
        </p:nvSpPr>
        <p:spPr/>
        <p:txBody>
          <a:bodyPr/>
          <a:lstStyle/>
          <a:p>
            <a:r>
              <a:rPr lang="en-US" dirty="0"/>
              <a:t>Sample Footer Text</a:t>
            </a:r>
          </a:p>
        </p:txBody>
      </p:sp>
      <p:sp>
        <p:nvSpPr>
          <p:cNvPr id="9" name="Slide Number Placeholder 8">
            <a:extLst>
              <a:ext uri="{FF2B5EF4-FFF2-40B4-BE49-F238E27FC236}">
                <a16:creationId xmlns:a16="http://schemas.microsoft.com/office/drawing/2014/main" id="{96618B2C-95AC-4438-97FD-07ACF297B8FE}"/>
              </a:ext>
            </a:extLst>
          </p:cNvPr>
          <p:cNvSpPr>
            <a:spLocks noGrp="1"/>
          </p:cNvSpPr>
          <p:nvPr>
            <p:ph type="sldNum" sz="quarter" idx="12"/>
          </p:nvPr>
        </p:nvSpPr>
        <p:spPr/>
        <p:txBody>
          <a:bodyPr/>
          <a:lstStyle/>
          <a:p>
            <a:fld id="{F3450C42-9A0B-4425-92C2-70FCF7C45734}" type="slidenum">
              <a:rPr lang="en-US" smtClean="0"/>
              <a:t>‹nr.›</a:t>
            </a:fld>
            <a:endParaRPr lang="en-US" dirty="0"/>
          </a:p>
        </p:txBody>
      </p:sp>
      <p:sp>
        <p:nvSpPr>
          <p:cNvPr id="17" name="Oval 16">
            <a:extLst>
              <a:ext uri="{FF2B5EF4-FFF2-40B4-BE49-F238E27FC236}">
                <a16:creationId xmlns:a16="http://schemas.microsoft.com/office/drawing/2014/main" id="{D6B0F5A7-6E8A-4BCD-8F1F-233ECD21B262}"/>
              </a:ext>
            </a:extLst>
          </p:cNvPr>
          <p:cNvSpPr/>
          <p:nvPr/>
        </p:nvSpPr>
        <p:spPr>
          <a:xfrm>
            <a:off x="320736" y="652894"/>
            <a:ext cx="319941" cy="319941"/>
          </a:xfrm>
          <a:prstGeom prst="ellipse">
            <a:avLst/>
          </a:prstGeom>
          <a:solidFill>
            <a:schemeClr val="accent3">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31605661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9CF7F-748D-4598-983E-96A2BE26930A}"/>
              </a:ext>
            </a:extLst>
          </p:cNvPr>
          <p:cNvSpPr>
            <a:spLocks noGrp="1"/>
          </p:cNvSpPr>
          <p:nvPr>
            <p:ph type="title"/>
          </p:nvPr>
        </p:nvSpPr>
        <p:spPr/>
        <p:txBody>
          <a:bodyPr/>
          <a:lstStyle/>
          <a:p>
            <a:r>
              <a:rPr lang="en-US" dirty="0"/>
              <a:t>Click to edit Master title style</a:t>
            </a:r>
          </a:p>
        </p:txBody>
      </p:sp>
      <p:grpSp>
        <p:nvGrpSpPr>
          <p:cNvPr id="6" name="Graphic 185">
            <a:extLst>
              <a:ext uri="{FF2B5EF4-FFF2-40B4-BE49-F238E27FC236}">
                <a16:creationId xmlns:a16="http://schemas.microsoft.com/office/drawing/2014/main" id="{DFD4D3BE-80D4-4E69-9C76-F0D8517DF690}"/>
              </a:ext>
            </a:extLst>
          </p:cNvPr>
          <p:cNvGrpSpPr/>
          <p:nvPr/>
        </p:nvGrpSpPr>
        <p:grpSpPr>
          <a:xfrm>
            <a:off x="10999563" y="5987064"/>
            <a:ext cx="1054467" cy="469689"/>
            <a:chOff x="9841624" y="4115729"/>
            <a:chExt cx="602170" cy="268223"/>
          </a:xfrm>
          <a:solidFill>
            <a:schemeClr val="tx1"/>
          </a:solidFill>
        </p:grpSpPr>
        <p:sp>
          <p:nvSpPr>
            <p:cNvPr id="7" name="Freeform: Shape 6">
              <a:extLst>
                <a:ext uri="{FF2B5EF4-FFF2-40B4-BE49-F238E27FC236}">
                  <a16:creationId xmlns:a16="http://schemas.microsoft.com/office/drawing/2014/main" id="{A0B6E97F-00E1-4372-8978-8BCBDC9026E6}"/>
                </a:ext>
              </a:extLst>
            </p:cNvPr>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CC7651B7-7A30-4AFA-A4D7-0B0C5D2DDAAF}"/>
                </a:ext>
              </a:extLst>
            </p:cNvPr>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FD2FC5CA-556B-4409-B084-34753A1F04E6}"/>
                </a:ext>
              </a:extLst>
            </p:cNvPr>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3E63FB41-EE1F-4889-9096-3A38936330D5}"/>
                </a:ext>
              </a:extLst>
            </p:cNvPr>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0DD19F3B-7B3E-4861-8FDA-D0116C96C16E}"/>
                </a:ext>
              </a:extLst>
            </p:cNvPr>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
        <p:nvSpPr>
          <p:cNvPr id="3" name="Date Placeholder 2">
            <a:extLst>
              <a:ext uri="{FF2B5EF4-FFF2-40B4-BE49-F238E27FC236}">
                <a16:creationId xmlns:a16="http://schemas.microsoft.com/office/drawing/2014/main" id="{410A2C46-C908-4010-AAE2-9FA41B145C4D}"/>
              </a:ext>
            </a:extLst>
          </p:cNvPr>
          <p:cNvSpPr>
            <a:spLocks noGrp="1"/>
          </p:cNvSpPr>
          <p:nvPr>
            <p:ph type="dt" sz="half" idx="10"/>
          </p:nvPr>
        </p:nvSpPr>
        <p:spPr/>
        <p:txBody>
          <a:bodyPr/>
          <a:lstStyle/>
          <a:p>
            <a:fld id="{3781E23F-BD3C-4F23-B116-2B758120C8AC}" type="datetime1">
              <a:rPr lang="en-US" smtClean="0"/>
              <a:t>3/10/22</a:t>
            </a:fld>
            <a:endParaRPr lang="en-US" dirty="0"/>
          </a:p>
        </p:txBody>
      </p:sp>
      <p:sp>
        <p:nvSpPr>
          <p:cNvPr id="4" name="Footer Placeholder 3">
            <a:extLst>
              <a:ext uri="{FF2B5EF4-FFF2-40B4-BE49-F238E27FC236}">
                <a16:creationId xmlns:a16="http://schemas.microsoft.com/office/drawing/2014/main" id="{C7CF5279-7D37-4D98-9A70-987C84F62C2B}"/>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2896FAD0-59EF-49AA-BBC6-A0EC184DD2C9}"/>
              </a:ext>
            </a:extLst>
          </p:cNvPr>
          <p:cNvSpPr>
            <a:spLocks noGrp="1"/>
          </p:cNvSpPr>
          <p:nvPr>
            <p:ph type="sldNum" sz="quarter" idx="12"/>
          </p:nvPr>
        </p:nvSpPr>
        <p:spPr/>
        <p:txBody>
          <a:bodyPr/>
          <a:lstStyle/>
          <a:p>
            <a:fld id="{F3450C42-9A0B-4425-92C2-70FCF7C45734}" type="slidenum">
              <a:rPr lang="en-US" smtClean="0"/>
              <a:t>‹nr.›</a:t>
            </a:fld>
            <a:endParaRPr lang="en-US" dirty="0"/>
          </a:p>
        </p:txBody>
      </p:sp>
      <p:sp>
        <p:nvSpPr>
          <p:cNvPr id="13" name="Oval 12">
            <a:extLst>
              <a:ext uri="{FF2B5EF4-FFF2-40B4-BE49-F238E27FC236}">
                <a16:creationId xmlns:a16="http://schemas.microsoft.com/office/drawing/2014/main" id="{876EB399-18D2-46D5-8757-35FCFF8EA80D}"/>
              </a:ext>
            </a:extLst>
          </p:cNvPr>
          <p:cNvSpPr/>
          <p:nvPr/>
        </p:nvSpPr>
        <p:spPr>
          <a:xfrm>
            <a:off x="320736" y="652894"/>
            <a:ext cx="319941" cy="319941"/>
          </a:xfrm>
          <a:prstGeom prst="ellipse">
            <a:avLst/>
          </a:prstGeom>
          <a:solidFill>
            <a:schemeClr val="accent3">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23576388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5" name="Graphic 185">
            <a:extLst>
              <a:ext uri="{FF2B5EF4-FFF2-40B4-BE49-F238E27FC236}">
                <a16:creationId xmlns:a16="http://schemas.microsoft.com/office/drawing/2014/main" id="{773CCE17-EE0F-40E0-B7AE-CF7677B64709}"/>
              </a:ext>
            </a:extLst>
          </p:cNvPr>
          <p:cNvGrpSpPr/>
          <p:nvPr/>
        </p:nvGrpSpPr>
        <p:grpSpPr>
          <a:xfrm>
            <a:off x="10999563" y="5987064"/>
            <a:ext cx="1054467" cy="469689"/>
            <a:chOff x="9841624" y="4115729"/>
            <a:chExt cx="602170" cy="268223"/>
          </a:xfrm>
          <a:solidFill>
            <a:schemeClr val="tx1"/>
          </a:solidFill>
        </p:grpSpPr>
        <p:sp>
          <p:nvSpPr>
            <p:cNvPr id="6" name="Freeform: Shape 5">
              <a:extLst>
                <a:ext uri="{FF2B5EF4-FFF2-40B4-BE49-F238E27FC236}">
                  <a16:creationId xmlns:a16="http://schemas.microsoft.com/office/drawing/2014/main" id="{B0AC6C4E-6EA5-454A-AB84-8B94D8B585EC}"/>
                </a:ext>
              </a:extLst>
            </p:cNvPr>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B4329338-925B-4677-BA6E-4357D37DB545}"/>
                </a:ext>
              </a:extLst>
            </p:cNvPr>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334C0A08-043F-4818-BA1D-BCC9F811A873}"/>
                </a:ext>
              </a:extLst>
            </p:cNvPr>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DCB185DD-ED0D-4633-8098-95C4A6F177CC}"/>
                </a:ext>
              </a:extLst>
            </p:cNvPr>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2AD50526-B611-40B6-BB45-AE82F0EF5992}"/>
                </a:ext>
              </a:extLst>
            </p:cNvPr>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
        <p:nvSpPr>
          <p:cNvPr id="2" name="Date Placeholder 1">
            <a:extLst>
              <a:ext uri="{FF2B5EF4-FFF2-40B4-BE49-F238E27FC236}">
                <a16:creationId xmlns:a16="http://schemas.microsoft.com/office/drawing/2014/main" id="{0708C302-4224-4668-8CAC-3267172A0C93}"/>
              </a:ext>
            </a:extLst>
          </p:cNvPr>
          <p:cNvSpPr>
            <a:spLocks noGrp="1"/>
          </p:cNvSpPr>
          <p:nvPr>
            <p:ph type="dt" sz="half" idx="10"/>
          </p:nvPr>
        </p:nvSpPr>
        <p:spPr/>
        <p:txBody>
          <a:bodyPr/>
          <a:lstStyle/>
          <a:p>
            <a:fld id="{473CFAA9-6D59-4D98-869E-ACBDB83B2CA4}" type="datetime1">
              <a:rPr lang="en-US" smtClean="0"/>
              <a:t>3/10/22</a:t>
            </a:fld>
            <a:endParaRPr lang="en-US"/>
          </a:p>
        </p:txBody>
      </p:sp>
      <p:sp>
        <p:nvSpPr>
          <p:cNvPr id="3" name="Footer Placeholder 2">
            <a:extLst>
              <a:ext uri="{FF2B5EF4-FFF2-40B4-BE49-F238E27FC236}">
                <a16:creationId xmlns:a16="http://schemas.microsoft.com/office/drawing/2014/main" id="{F0C8FC22-AEB6-4BAF-BF93-41A2C757CCC7}"/>
              </a:ext>
            </a:extLst>
          </p:cNvPr>
          <p:cNvSpPr>
            <a:spLocks noGrp="1"/>
          </p:cNvSpPr>
          <p:nvPr>
            <p:ph type="ftr" sz="quarter" idx="11"/>
          </p:nvPr>
        </p:nvSpPr>
        <p:spPr/>
        <p:txBody>
          <a:bodyPr/>
          <a:lstStyle/>
          <a:p>
            <a:r>
              <a:rPr lang="en-US" dirty="0"/>
              <a:t>Sample Footer Text</a:t>
            </a:r>
          </a:p>
        </p:txBody>
      </p:sp>
      <p:sp>
        <p:nvSpPr>
          <p:cNvPr id="4" name="Slide Number Placeholder 3">
            <a:extLst>
              <a:ext uri="{FF2B5EF4-FFF2-40B4-BE49-F238E27FC236}">
                <a16:creationId xmlns:a16="http://schemas.microsoft.com/office/drawing/2014/main" id="{252CA88A-5462-4F17-AFA0-52721ADDBB8F}"/>
              </a:ext>
            </a:extLst>
          </p:cNvPr>
          <p:cNvSpPr>
            <a:spLocks noGrp="1"/>
          </p:cNvSpPr>
          <p:nvPr>
            <p:ph type="sldNum" sz="quarter" idx="12"/>
          </p:nvPr>
        </p:nvSpPr>
        <p:spPr/>
        <p:txBody>
          <a:bodyPr/>
          <a:lstStyle/>
          <a:p>
            <a:fld id="{F3450C42-9A0B-4425-92C2-70FCF7C45734}" type="slidenum">
              <a:rPr lang="en-US" smtClean="0"/>
              <a:t>‹nr.›</a:t>
            </a:fld>
            <a:endParaRPr lang="en-US" dirty="0"/>
          </a:p>
        </p:txBody>
      </p:sp>
      <p:sp>
        <p:nvSpPr>
          <p:cNvPr id="12" name="Oval 11">
            <a:extLst>
              <a:ext uri="{FF2B5EF4-FFF2-40B4-BE49-F238E27FC236}">
                <a16:creationId xmlns:a16="http://schemas.microsoft.com/office/drawing/2014/main" id="{70CCC791-94D7-4BB8-9EDF-423CEA1F6215}"/>
              </a:ext>
            </a:extLst>
          </p:cNvPr>
          <p:cNvSpPr/>
          <p:nvPr/>
        </p:nvSpPr>
        <p:spPr>
          <a:xfrm>
            <a:off x="320736" y="652894"/>
            <a:ext cx="319941" cy="319941"/>
          </a:xfrm>
          <a:prstGeom prst="ellipse">
            <a:avLst/>
          </a:prstGeom>
          <a:solidFill>
            <a:schemeClr val="accent3">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35236454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6AC37-C5B5-462A-BE4A-E55CEBF2A341}"/>
              </a:ext>
            </a:extLst>
          </p:cNvPr>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6A4B007F-32A8-4688-BBEF-4FCB99DF5E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1DF2E2EB-BF8A-44A4-8AE0-BD6C31B1D9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grpSp>
        <p:nvGrpSpPr>
          <p:cNvPr id="8" name="Graphic 185">
            <a:extLst>
              <a:ext uri="{FF2B5EF4-FFF2-40B4-BE49-F238E27FC236}">
                <a16:creationId xmlns:a16="http://schemas.microsoft.com/office/drawing/2014/main" id="{FC9E188F-54C8-4547-9F8C-525712AD7DB6}"/>
              </a:ext>
            </a:extLst>
          </p:cNvPr>
          <p:cNvGrpSpPr/>
          <p:nvPr/>
        </p:nvGrpSpPr>
        <p:grpSpPr>
          <a:xfrm>
            <a:off x="10999563" y="5987064"/>
            <a:ext cx="1054467" cy="469689"/>
            <a:chOff x="9841624" y="4115729"/>
            <a:chExt cx="602170" cy="268223"/>
          </a:xfrm>
          <a:solidFill>
            <a:schemeClr val="tx1"/>
          </a:solidFill>
        </p:grpSpPr>
        <p:sp>
          <p:nvSpPr>
            <p:cNvPr id="9" name="Freeform: Shape 8">
              <a:extLst>
                <a:ext uri="{FF2B5EF4-FFF2-40B4-BE49-F238E27FC236}">
                  <a16:creationId xmlns:a16="http://schemas.microsoft.com/office/drawing/2014/main" id="{B99C4538-3939-47A9-A590-09FF21960653}"/>
                </a:ext>
              </a:extLst>
            </p:cNvPr>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7541CA75-5D05-4996-A26D-CE0C909CD5F7}"/>
                </a:ext>
              </a:extLst>
            </p:cNvPr>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86305856-26BC-4BCC-BEF3-5E9CED941775}"/>
                </a:ext>
              </a:extLst>
            </p:cNvPr>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BC69651C-AC37-4CD2-8367-19297D7E2389}"/>
                </a:ext>
              </a:extLst>
            </p:cNvPr>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C3E9031B-BA8D-4D9D-9BB3-A16F7A80F854}"/>
                </a:ext>
              </a:extLst>
            </p:cNvPr>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
        <p:nvSpPr>
          <p:cNvPr id="5" name="Date Placeholder 4">
            <a:extLst>
              <a:ext uri="{FF2B5EF4-FFF2-40B4-BE49-F238E27FC236}">
                <a16:creationId xmlns:a16="http://schemas.microsoft.com/office/drawing/2014/main" id="{269840A2-CF60-4C47-B955-E65BC451FE73}"/>
              </a:ext>
            </a:extLst>
          </p:cNvPr>
          <p:cNvSpPr>
            <a:spLocks noGrp="1"/>
          </p:cNvSpPr>
          <p:nvPr>
            <p:ph type="dt" sz="half" idx="10"/>
          </p:nvPr>
        </p:nvSpPr>
        <p:spPr/>
        <p:txBody>
          <a:bodyPr/>
          <a:lstStyle/>
          <a:p>
            <a:fld id="{DC410804-27E3-430A-BB42-B831260DE39A}" type="datetime1">
              <a:rPr lang="en-US" smtClean="0"/>
              <a:t>3/10/22</a:t>
            </a:fld>
            <a:endParaRPr lang="en-US" dirty="0"/>
          </a:p>
        </p:txBody>
      </p:sp>
      <p:sp>
        <p:nvSpPr>
          <p:cNvPr id="6" name="Footer Placeholder 5">
            <a:extLst>
              <a:ext uri="{FF2B5EF4-FFF2-40B4-BE49-F238E27FC236}">
                <a16:creationId xmlns:a16="http://schemas.microsoft.com/office/drawing/2014/main" id="{3179DC6E-CC55-47AB-A405-5FB7EE2D191D}"/>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6D5D5E7D-EBA7-4DB0-8C78-7EB8A85FA4FF}"/>
              </a:ext>
            </a:extLst>
          </p:cNvPr>
          <p:cNvSpPr>
            <a:spLocks noGrp="1"/>
          </p:cNvSpPr>
          <p:nvPr>
            <p:ph type="sldNum" sz="quarter" idx="12"/>
          </p:nvPr>
        </p:nvSpPr>
        <p:spPr/>
        <p:txBody>
          <a:bodyPr/>
          <a:lstStyle/>
          <a:p>
            <a:fld id="{F3450C42-9A0B-4425-92C2-70FCF7C45734}" type="slidenum">
              <a:rPr lang="en-US" smtClean="0"/>
              <a:t>‹nr.›</a:t>
            </a:fld>
            <a:endParaRPr lang="en-US" dirty="0"/>
          </a:p>
        </p:txBody>
      </p:sp>
      <p:sp>
        <p:nvSpPr>
          <p:cNvPr id="15" name="Oval 14">
            <a:extLst>
              <a:ext uri="{FF2B5EF4-FFF2-40B4-BE49-F238E27FC236}">
                <a16:creationId xmlns:a16="http://schemas.microsoft.com/office/drawing/2014/main" id="{C5B051DE-636E-4B3C-9886-2055CE23E49A}"/>
              </a:ext>
            </a:extLst>
          </p:cNvPr>
          <p:cNvSpPr/>
          <p:nvPr/>
        </p:nvSpPr>
        <p:spPr>
          <a:xfrm>
            <a:off x="320736" y="652894"/>
            <a:ext cx="319941" cy="319941"/>
          </a:xfrm>
          <a:prstGeom prst="ellipse">
            <a:avLst/>
          </a:prstGeom>
          <a:solidFill>
            <a:schemeClr val="accent3">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3945995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1D355-3146-41D1-B7DC-20B8ACE390AC}"/>
              </a:ext>
            </a:extLst>
          </p:cNvPr>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FAD4AAFB-E8F8-4FD1-8C6A-ED2C3FAD503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2E051AF1-B16F-43B9-95CC-C17B570DEC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grpSp>
        <p:nvGrpSpPr>
          <p:cNvPr id="8" name="Graphic 185">
            <a:extLst>
              <a:ext uri="{FF2B5EF4-FFF2-40B4-BE49-F238E27FC236}">
                <a16:creationId xmlns:a16="http://schemas.microsoft.com/office/drawing/2014/main" id="{C8B77273-9FF7-4B93-8385-AD09A5F86AE5}"/>
              </a:ext>
            </a:extLst>
          </p:cNvPr>
          <p:cNvGrpSpPr/>
          <p:nvPr/>
        </p:nvGrpSpPr>
        <p:grpSpPr>
          <a:xfrm>
            <a:off x="10999563" y="5987064"/>
            <a:ext cx="1054467" cy="469689"/>
            <a:chOff x="9841624" y="4115729"/>
            <a:chExt cx="602170" cy="268223"/>
          </a:xfrm>
          <a:solidFill>
            <a:schemeClr val="tx1"/>
          </a:solidFill>
        </p:grpSpPr>
        <p:sp>
          <p:nvSpPr>
            <p:cNvPr id="9" name="Freeform: Shape 8">
              <a:extLst>
                <a:ext uri="{FF2B5EF4-FFF2-40B4-BE49-F238E27FC236}">
                  <a16:creationId xmlns:a16="http://schemas.microsoft.com/office/drawing/2014/main" id="{3117A673-3729-4EAD-9E8C-52BEBF74B857}"/>
                </a:ext>
              </a:extLst>
            </p:cNvPr>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EE8DB752-94CD-4A94-BDE3-DD285EB89F3F}"/>
                </a:ext>
              </a:extLst>
            </p:cNvPr>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32F8DDFC-E5CA-4F36-B2BE-BCE49D4F6C95}"/>
                </a:ext>
              </a:extLst>
            </p:cNvPr>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0BB589AE-2F9C-4C83-8DC7-1205CB037525}"/>
                </a:ext>
              </a:extLst>
            </p:cNvPr>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7AC9A2DE-3C9E-4CD0-8C7A-CC5F9F9942E4}"/>
                </a:ext>
              </a:extLst>
            </p:cNvPr>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
        <p:nvSpPr>
          <p:cNvPr id="5" name="Date Placeholder 4">
            <a:extLst>
              <a:ext uri="{FF2B5EF4-FFF2-40B4-BE49-F238E27FC236}">
                <a16:creationId xmlns:a16="http://schemas.microsoft.com/office/drawing/2014/main" id="{D68C8714-2467-4715-934E-6787C84F7929}"/>
              </a:ext>
            </a:extLst>
          </p:cNvPr>
          <p:cNvSpPr>
            <a:spLocks noGrp="1"/>
          </p:cNvSpPr>
          <p:nvPr>
            <p:ph type="dt" sz="half" idx="10"/>
          </p:nvPr>
        </p:nvSpPr>
        <p:spPr/>
        <p:txBody>
          <a:bodyPr/>
          <a:lstStyle/>
          <a:p>
            <a:fld id="{60E22DE3-3D1A-4D53-B9A6-6C7463B8C992}" type="datetime1">
              <a:rPr lang="en-US" smtClean="0"/>
              <a:t>3/10/22</a:t>
            </a:fld>
            <a:endParaRPr lang="en-US" dirty="0"/>
          </a:p>
        </p:txBody>
      </p:sp>
      <p:sp>
        <p:nvSpPr>
          <p:cNvPr id="6" name="Footer Placeholder 5">
            <a:extLst>
              <a:ext uri="{FF2B5EF4-FFF2-40B4-BE49-F238E27FC236}">
                <a16:creationId xmlns:a16="http://schemas.microsoft.com/office/drawing/2014/main" id="{A46F13D6-03EC-4D31-8BB1-9FFDE3633C21}"/>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7C65D4DD-A2A4-4DF6-9527-E5F12FEB936C}"/>
              </a:ext>
            </a:extLst>
          </p:cNvPr>
          <p:cNvSpPr>
            <a:spLocks noGrp="1"/>
          </p:cNvSpPr>
          <p:nvPr>
            <p:ph type="sldNum" sz="quarter" idx="12"/>
          </p:nvPr>
        </p:nvSpPr>
        <p:spPr/>
        <p:txBody>
          <a:bodyPr/>
          <a:lstStyle/>
          <a:p>
            <a:fld id="{F3450C42-9A0B-4425-92C2-70FCF7C45734}" type="slidenum">
              <a:rPr lang="en-US" smtClean="0"/>
              <a:t>‹nr.›</a:t>
            </a:fld>
            <a:endParaRPr lang="en-US" dirty="0"/>
          </a:p>
        </p:txBody>
      </p:sp>
      <p:sp>
        <p:nvSpPr>
          <p:cNvPr id="15" name="Oval 14">
            <a:extLst>
              <a:ext uri="{FF2B5EF4-FFF2-40B4-BE49-F238E27FC236}">
                <a16:creationId xmlns:a16="http://schemas.microsoft.com/office/drawing/2014/main" id="{FD202F3A-9FDE-4E11-B865-FBAEC415F880}"/>
              </a:ext>
            </a:extLst>
          </p:cNvPr>
          <p:cNvSpPr/>
          <p:nvPr/>
        </p:nvSpPr>
        <p:spPr>
          <a:xfrm>
            <a:off x="320736" y="652894"/>
            <a:ext cx="319941" cy="319941"/>
          </a:xfrm>
          <a:prstGeom prst="ellipse">
            <a:avLst/>
          </a:prstGeom>
          <a:solidFill>
            <a:schemeClr val="accent3">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41566785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633F5C3-CD4B-4472-B59A-49D460CB1C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772236B-AB2C-4D6F-AE15-700992DA91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090F509-07BE-4446-8772-F44E09936B7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1" cap="all" spc="100" baseline="0">
                <a:solidFill>
                  <a:schemeClr val="tx1">
                    <a:tint val="75000"/>
                  </a:schemeClr>
                </a:solidFill>
                <a:latin typeface="+mn-lt"/>
                <a:ea typeface="Source Sans Pro SemiBold" panose="020B0603030403020204" pitchFamily="34" charset="0"/>
              </a:defRPr>
            </a:lvl1pPr>
          </a:lstStyle>
          <a:p>
            <a:fld id="{5ECD8B30-1B71-45A1-8314-D59C86F581E1}" type="datetime1">
              <a:rPr lang="en-US" smtClean="0"/>
              <a:pPr/>
              <a:t>3/10/22</a:t>
            </a:fld>
            <a:endParaRPr lang="en-US" b="1" dirty="0"/>
          </a:p>
        </p:txBody>
      </p:sp>
      <p:sp>
        <p:nvSpPr>
          <p:cNvPr id="5" name="Footer Placeholder 4">
            <a:extLst>
              <a:ext uri="{FF2B5EF4-FFF2-40B4-BE49-F238E27FC236}">
                <a16:creationId xmlns:a16="http://schemas.microsoft.com/office/drawing/2014/main" id="{501B927E-3833-4F85-99B5-56B5F1E540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cap="all" spc="100" baseline="0">
                <a:solidFill>
                  <a:schemeClr val="tx1">
                    <a:tint val="75000"/>
                  </a:schemeClr>
                </a:solidFill>
                <a:latin typeface="+mn-lt"/>
                <a:ea typeface="Source Sans Pro SemiBold" panose="020B0603030403020204" pitchFamily="34" charset="0"/>
              </a:defRPr>
            </a:lvl1pPr>
          </a:lstStyle>
          <a:p>
            <a:r>
              <a:rPr lang="en-US" dirty="0"/>
              <a:t>Sample Footer Text</a:t>
            </a:r>
            <a:endParaRPr lang="en-US" b="1" dirty="0"/>
          </a:p>
        </p:txBody>
      </p:sp>
      <p:sp>
        <p:nvSpPr>
          <p:cNvPr id="6" name="Slide Number Placeholder 5">
            <a:extLst>
              <a:ext uri="{FF2B5EF4-FFF2-40B4-BE49-F238E27FC236}">
                <a16:creationId xmlns:a16="http://schemas.microsoft.com/office/drawing/2014/main" id="{E628CB64-4E98-43DE-B543-7BE5B329DB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cap="all" spc="100" baseline="0">
                <a:solidFill>
                  <a:schemeClr val="tx1">
                    <a:tint val="75000"/>
                  </a:schemeClr>
                </a:solidFill>
                <a:latin typeface="+mn-lt"/>
                <a:ea typeface="Source Sans Pro SemiBold" panose="020B0603030403020204" pitchFamily="34" charset="0"/>
              </a:defRPr>
            </a:lvl1pPr>
          </a:lstStyle>
          <a:p>
            <a:fld id="{F3450C42-9A0B-4425-92C2-70FCF7C45734}" type="slidenum">
              <a:rPr lang="en-US" smtClean="0"/>
              <a:pPr/>
              <a:t>‹nr.›</a:t>
            </a:fld>
            <a:endParaRPr lang="en-US" b="1" dirty="0"/>
          </a:p>
        </p:txBody>
      </p:sp>
    </p:spTree>
    <p:extLst>
      <p:ext uri="{BB962C8B-B14F-4D97-AF65-F5344CB8AC3E}">
        <p14:creationId xmlns:p14="http://schemas.microsoft.com/office/powerpoint/2010/main" val="2887145541"/>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www.youtube.com/watch?v=x2-MCPa_3rU" TargetMode="Externa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www.youtube.com/watch?v=TEVlDb43v-4&amp;feature=related" TargetMode="Externa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s://creativecommons.org/licenses/by-nc-sa/4.0/deed.nl" TargetMode="Externa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489B7BFD-8F45-4093-AD9C-91B15B0503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Kleurrijke lijnen die stervormige vormen maken">
            <a:extLst>
              <a:ext uri="{FF2B5EF4-FFF2-40B4-BE49-F238E27FC236}">
                <a16:creationId xmlns:a16="http://schemas.microsoft.com/office/drawing/2014/main" id="{1752C3CE-FA07-4EF8-A093-3A4641E8AA27}"/>
              </a:ext>
            </a:extLst>
          </p:cNvPr>
          <p:cNvPicPr>
            <a:picLocks noChangeAspect="1"/>
          </p:cNvPicPr>
          <p:nvPr/>
        </p:nvPicPr>
        <p:blipFill rotWithShape="1">
          <a:blip r:embed="rId2"/>
          <a:srcRect l="8121" r="21127" b="-3"/>
          <a:stretch/>
        </p:blipFill>
        <p:spPr>
          <a:xfrm>
            <a:off x="6536411" y="254456"/>
            <a:ext cx="4203526" cy="4203526"/>
          </a:xfrm>
          <a:custGeom>
            <a:avLst/>
            <a:gdLst/>
            <a:ahLst/>
            <a:cxnLst/>
            <a:rect l="l" t="t" r="r" b="b"/>
            <a:pathLst>
              <a:path w="2813056" h="2813056">
                <a:moveTo>
                  <a:pt x="1406528" y="0"/>
                </a:moveTo>
                <a:cubicBezTo>
                  <a:pt x="2183332" y="0"/>
                  <a:pt x="2813056" y="629724"/>
                  <a:pt x="2813056" y="1406528"/>
                </a:cubicBezTo>
                <a:cubicBezTo>
                  <a:pt x="2813056" y="2183332"/>
                  <a:pt x="2183332" y="2813056"/>
                  <a:pt x="1406528" y="2813056"/>
                </a:cubicBezTo>
                <a:cubicBezTo>
                  <a:pt x="629724" y="2813056"/>
                  <a:pt x="0" y="2183332"/>
                  <a:pt x="0" y="1406528"/>
                </a:cubicBezTo>
                <a:cubicBezTo>
                  <a:pt x="0" y="629724"/>
                  <a:pt x="629724" y="0"/>
                  <a:pt x="1406528" y="0"/>
                </a:cubicBezTo>
                <a:close/>
              </a:path>
            </a:pathLst>
          </a:custGeom>
        </p:spPr>
      </p:pic>
      <p:sp>
        <p:nvSpPr>
          <p:cNvPr id="16" name="Oval 15">
            <a:extLst>
              <a:ext uri="{FF2B5EF4-FFF2-40B4-BE49-F238E27FC236}">
                <a16:creationId xmlns:a16="http://schemas.microsoft.com/office/drawing/2014/main" id="{D9DFE8A5-DCEC-4A43-B613-D62AC8C573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47014" y="1128803"/>
            <a:ext cx="5290997" cy="5290997"/>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2B369A2E-99B1-4A2B-9343-957A6C165F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40778" y="1131641"/>
            <a:ext cx="5290997" cy="5290997"/>
          </a:xfrm>
          <a:prstGeom prst="ellipse">
            <a:avLst/>
          </a:prstGeom>
          <a:solidFill>
            <a:schemeClr val="accent1">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 name="Oval 19">
            <a:extLst>
              <a:ext uri="{FF2B5EF4-FFF2-40B4-BE49-F238E27FC236}">
                <a16:creationId xmlns:a16="http://schemas.microsoft.com/office/drawing/2014/main" id="{26B7664A-BE61-4A65-B937-A31E08B8B9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12254" y="1065353"/>
            <a:ext cx="5290997" cy="5290997"/>
          </a:xfrm>
          <a:prstGeom prst="ellipse">
            <a:avLst/>
          </a:prstGeom>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4DA909C-BC27-D34B-A9E2-F7D229AF287A}"/>
              </a:ext>
            </a:extLst>
          </p:cNvPr>
          <p:cNvSpPr>
            <a:spLocks noGrp="1"/>
          </p:cNvSpPr>
          <p:nvPr>
            <p:ph type="ctrTitle"/>
          </p:nvPr>
        </p:nvSpPr>
        <p:spPr>
          <a:xfrm>
            <a:off x="2545517" y="2193085"/>
            <a:ext cx="3624471" cy="2577893"/>
          </a:xfrm>
        </p:spPr>
        <p:txBody>
          <a:bodyPr>
            <a:normAutofit fontScale="90000"/>
          </a:bodyPr>
          <a:lstStyle/>
          <a:p>
            <a:r>
              <a:rPr lang="nl-BE" dirty="0"/>
              <a:t>Tijd om op te staan</a:t>
            </a:r>
          </a:p>
        </p:txBody>
      </p:sp>
      <p:sp>
        <p:nvSpPr>
          <p:cNvPr id="3" name="Ondertitel 2">
            <a:extLst>
              <a:ext uri="{FF2B5EF4-FFF2-40B4-BE49-F238E27FC236}">
                <a16:creationId xmlns:a16="http://schemas.microsoft.com/office/drawing/2014/main" id="{40171575-C52A-204C-AE0B-85650556335A}"/>
              </a:ext>
            </a:extLst>
          </p:cNvPr>
          <p:cNvSpPr>
            <a:spLocks noGrp="1"/>
          </p:cNvSpPr>
          <p:nvPr>
            <p:ph type="subTitle" idx="1"/>
          </p:nvPr>
        </p:nvSpPr>
        <p:spPr>
          <a:xfrm>
            <a:off x="2691411" y="4917084"/>
            <a:ext cx="3478577" cy="757574"/>
          </a:xfrm>
        </p:spPr>
        <p:txBody>
          <a:bodyPr>
            <a:normAutofit/>
          </a:bodyPr>
          <a:lstStyle/>
          <a:p>
            <a:r>
              <a:rPr lang="nl-BE" dirty="0"/>
              <a:t>paasverhalen</a:t>
            </a:r>
          </a:p>
        </p:txBody>
      </p:sp>
      <p:sp>
        <p:nvSpPr>
          <p:cNvPr id="22" name="Graphic 212">
            <a:extLst>
              <a:ext uri="{FF2B5EF4-FFF2-40B4-BE49-F238E27FC236}">
                <a16:creationId xmlns:a16="http://schemas.microsoft.com/office/drawing/2014/main" id="{279CAF82-0ECF-42BE-8F37-F71941E5D4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05044" y="541947"/>
            <a:ext cx="413564" cy="413564"/>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4" name="Graphic 212">
            <a:extLst>
              <a:ext uri="{FF2B5EF4-FFF2-40B4-BE49-F238E27FC236}">
                <a16:creationId xmlns:a16="http://schemas.microsoft.com/office/drawing/2014/main" id="{B3D7D008-0B6D-4161-BEDA-6AF6A03BC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05044" y="541947"/>
            <a:ext cx="413564" cy="413564"/>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25">
            <a:extLst>
              <a:ext uri="{FF2B5EF4-FFF2-40B4-BE49-F238E27FC236}">
                <a16:creationId xmlns:a16="http://schemas.microsoft.com/office/drawing/2014/main" id="{E0339FE9-6931-4B68-8E22-6539BB6087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65353"/>
            <a:ext cx="1861854" cy="717514"/>
            <a:chOff x="0" y="1065353"/>
            <a:chExt cx="1861854" cy="717514"/>
          </a:xfrm>
          <a:solidFill>
            <a:srgbClr val="FFFFFF"/>
          </a:solidFill>
        </p:grpSpPr>
        <p:sp>
          <p:nvSpPr>
            <p:cNvPr id="27" name="Freeform: Shape 26">
              <a:extLst>
                <a:ext uri="{FF2B5EF4-FFF2-40B4-BE49-F238E27FC236}">
                  <a16:creationId xmlns:a16="http://schemas.microsoft.com/office/drawing/2014/main" id="{E16C8D8F-10E9-4498-ABDB-0F923F8B68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106535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28" name="Freeform: Shape 27">
              <a:extLst>
                <a:ext uri="{FF2B5EF4-FFF2-40B4-BE49-F238E27FC236}">
                  <a16:creationId xmlns:a16="http://schemas.microsoft.com/office/drawing/2014/main" id="{1E5A83E3-8A11-4492-BB6E-F5F2240316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150508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a:p>
          </p:txBody>
        </p:sp>
      </p:grpSp>
      <p:grpSp>
        <p:nvGrpSpPr>
          <p:cNvPr id="30" name="Group 29">
            <a:extLst>
              <a:ext uri="{FF2B5EF4-FFF2-40B4-BE49-F238E27FC236}">
                <a16:creationId xmlns:a16="http://schemas.microsoft.com/office/drawing/2014/main" id="{D0218489-E03B-4E4F-9ADA-EC579122A1A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65353"/>
            <a:ext cx="1861854" cy="717514"/>
            <a:chOff x="0" y="1065353"/>
            <a:chExt cx="1861854" cy="717514"/>
          </a:xfrm>
          <a:solidFill>
            <a:schemeClr val="tx1"/>
          </a:solidFill>
        </p:grpSpPr>
        <p:sp>
          <p:nvSpPr>
            <p:cNvPr id="31" name="Freeform: Shape 30">
              <a:extLst>
                <a:ext uri="{FF2B5EF4-FFF2-40B4-BE49-F238E27FC236}">
                  <a16:creationId xmlns:a16="http://schemas.microsoft.com/office/drawing/2014/main" id="{D36F491E-9A40-46C5-BD55-356F150256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106535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32" name="Freeform: Shape 31">
              <a:extLst>
                <a:ext uri="{FF2B5EF4-FFF2-40B4-BE49-F238E27FC236}">
                  <a16:creationId xmlns:a16="http://schemas.microsoft.com/office/drawing/2014/main" id="{0EC201AA-621E-4837-A31C-D061443F7C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150508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a:p>
          </p:txBody>
        </p:sp>
      </p:grpSp>
      <p:grpSp>
        <p:nvGrpSpPr>
          <p:cNvPr id="34" name="Graphic 185">
            <a:extLst>
              <a:ext uri="{FF2B5EF4-FFF2-40B4-BE49-F238E27FC236}">
                <a16:creationId xmlns:a16="http://schemas.microsoft.com/office/drawing/2014/main" id="{FB9739EB-7F66-433D-841F-AB3CD18700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488320" y="4140693"/>
            <a:ext cx="1054466" cy="469689"/>
            <a:chOff x="9841624" y="4115729"/>
            <a:chExt cx="602169" cy="268223"/>
          </a:xfrm>
          <a:solidFill>
            <a:schemeClr val="tx1"/>
          </a:solidFill>
        </p:grpSpPr>
        <p:sp>
          <p:nvSpPr>
            <p:cNvPr id="35" name="Freeform: Shape 34">
              <a:extLst>
                <a:ext uri="{FF2B5EF4-FFF2-40B4-BE49-F238E27FC236}">
                  <a16:creationId xmlns:a16="http://schemas.microsoft.com/office/drawing/2014/main" id="{104F2BBD-A005-4DCB-9566-F2351050BE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8B00DEC7-198B-49D1-98FD-018F3ECFCF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F14DFC82-B3B3-468E-91B3-1302CFC684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D3250EFE-214E-4B8E-AF96-036A514FFB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AD058EBE-D4A5-4C43-B170-6A451F87A7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
        <p:nvSpPr>
          <p:cNvPr id="41" name="Oval 40">
            <a:extLst>
              <a:ext uri="{FF2B5EF4-FFF2-40B4-BE49-F238E27FC236}">
                <a16:creationId xmlns:a16="http://schemas.microsoft.com/office/drawing/2014/main" id="{033BC44A-0661-43B4-9C14-FD5963C226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5735" y="4917084"/>
            <a:ext cx="319941" cy="319941"/>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3" name="Oval 42">
            <a:extLst>
              <a:ext uri="{FF2B5EF4-FFF2-40B4-BE49-F238E27FC236}">
                <a16:creationId xmlns:a16="http://schemas.microsoft.com/office/drawing/2014/main" id="{6AA707BA-98B0-47C5-B34A-63D60A0108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5735" y="4917084"/>
            <a:ext cx="319941" cy="319941"/>
          </a:xfrm>
          <a:prstGeom prst="ellipse">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14853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ED55A19D-297C-4231-AD1F-08EF9B4AA8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BAB6C56-3D38-4923-996E-BD474BBB91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4600" y="662169"/>
            <a:ext cx="10289033" cy="5694181"/>
          </a:xfrm>
          <a:prstGeom prst="rect">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0CD21DB-082D-417D-A5AB-FC838AF9D9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4600" y="662169"/>
            <a:ext cx="10289033" cy="5694181"/>
          </a:xfrm>
          <a:prstGeom prst="rect">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4" descr="kerkelijk jaar 017">
            <a:extLst>
              <a:ext uri="{FF2B5EF4-FFF2-40B4-BE49-F238E27FC236}">
                <a16:creationId xmlns:a16="http://schemas.microsoft.com/office/drawing/2014/main" id="{9908061C-4654-5041-9F0C-BF3DCB90C4A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5076" r="1" b="15846"/>
          <a:stretch/>
        </p:blipFill>
        <p:spPr bwMode="auto">
          <a:xfrm>
            <a:off x="838200" y="233807"/>
            <a:ext cx="10468866" cy="5888737"/>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99805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ED55A19D-297C-4231-AD1F-08EF9B4AA8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BAB6C56-3D38-4923-996E-BD474BBB91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4600" y="662169"/>
            <a:ext cx="10289033" cy="5694181"/>
          </a:xfrm>
          <a:prstGeom prst="rect">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0CD21DB-082D-417D-A5AB-FC838AF9D9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4600" y="662169"/>
            <a:ext cx="10289033" cy="5694181"/>
          </a:xfrm>
          <a:prstGeom prst="rect">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4" descr="kerkelijk jaar 018">
            <a:extLst>
              <a:ext uri="{FF2B5EF4-FFF2-40B4-BE49-F238E27FC236}">
                <a16:creationId xmlns:a16="http://schemas.microsoft.com/office/drawing/2014/main" id="{667A354A-53C9-9848-993E-31B3B791C0A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1998" r="-1" b="25814"/>
          <a:stretch/>
        </p:blipFill>
        <p:spPr bwMode="auto">
          <a:xfrm>
            <a:off x="838200" y="233807"/>
            <a:ext cx="10468866" cy="5888737"/>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19004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B7E3DC09-52EE-5144-853E-20984E9B8F1C}"/>
              </a:ext>
            </a:extLst>
          </p:cNvPr>
          <p:cNvPicPr>
            <a:picLocks noChangeAspect="1"/>
          </p:cNvPicPr>
          <p:nvPr/>
        </p:nvPicPr>
        <p:blipFill>
          <a:blip r:embed="rId2"/>
          <a:stretch>
            <a:fillRect/>
          </a:stretch>
        </p:blipFill>
        <p:spPr>
          <a:xfrm>
            <a:off x="3071664" y="68628"/>
            <a:ext cx="5976664" cy="6640737"/>
          </a:xfrm>
          <a:prstGeom prst="rect">
            <a:avLst/>
          </a:prstGeom>
        </p:spPr>
      </p:pic>
    </p:spTree>
    <p:extLst>
      <p:ext uri="{BB962C8B-B14F-4D97-AF65-F5344CB8AC3E}">
        <p14:creationId xmlns:p14="http://schemas.microsoft.com/office/powerpoint/2010/main" val="11715414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99CDE74F-7849-9D49-91CE-A0B4E9070D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3488267" y="230142"/>
            <a:ext cx="5080000" cy="62315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26824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30B2C172-B28E-884E-ADD7-7A3752AD9B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1668463" y="549276"/>
            <a:ext cx="8388350" cy="6283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07016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afbeeldingen pasen 011">
            <a:extLst>
              <a:ext uri="{FF2B5EF4-FFF2-40B4-BE49-F238E27FC236}">
                <a16:creationId xmlns:a16="http://schemas.microsoft.com/office/drawing/2014/main" id="{2BF936E6-264C-9D44-B879-FAE7D37B56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13881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afbeeldingen pasen 012">
            <a:extLst>
              <a:ext uri="{FF2B5EF4-FFF2-40B4-BE49-F238E27FC236}">
                <a16:creationId xmlns:a16="http://schemas.microsoft.com/office/drawing/2014/main" id="{72762B8C-1331-6945-9965-C17BFBA136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4476" y="0"/>
            <a:ext cx="51419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740317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kerkelijk jaar 016">
            <a:extLst>
              <a:ext uri="{FF2B5EF4-FFF2-40B4-BE49-F238E27FC236}">
                <a16:creationId xmlns:a16="http://schemas.microsoft.com/office/drawing/2014/main" id="{BC1765C2-0B08-B14C-9F95-48C79F049A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0550" y="0"/>
            <a:ext cx="51450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40830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espoir">
            <a:extLst>
              <a:ext uri="{FF2B5EF4-FFF2-40B4-BE49-F238E27FC236}">
                <a16:creationId xmlns:a16="http://schemas.microsoft.com/office/drawing/2014/main" id="{9106D577-A2DB-D845-B43C-4D09716C7F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07733" y="218300"/>
            <a:ext cx="7027334" cy="6468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96596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ED55A19D-297C-4231-AD1F-08EF9B4AA8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BAB6C56-3D38-4923-996E-BD474BBB91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4600" y="662169"/>
            <a:ext cx="10289033" cy="5694181"/>
          </a:xfrm>
          <a:prstGeom prst="rect">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0CD21DB-082D-417D-A5AB-FC838AF9D9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4600" y="662169"/>
            <a:ext cx="10289033" cy="5694181"/>
          </a:xfrm>
          <a:prstGeom prst="rect">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ijdelijke aanduiding voor inhoud 4" descr="image001">
            <a:extLst>
              <a:ext uri="{FF2B5EF4-FFF2-40B4-BE49-F238E27FC236}">
                <a16:creationId xmlns:a16="http://schemas.microsoft.com/office/drawing/2014/main" id="{D1BAFD5E-96B1-B24B-9641-EFE944DADA3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155" r="-1" b="3619"/>
          <a:stretch/>
        </p:blipFill>
        <p:spPr bwMode="auto">
          <a:xfrm>
            <a:off x="838200" y="233807"/>
            <a:ext cx="10468866" cy="5888737"/>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75358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 name="Graphic 185">
            <a:extLst>
              <a:ext uri="{FF2B5EF4-FFF2-40B4-BE49-F238E27FC236}">
                <a16:creationId xmlns:a16="http://schemas.microsoft.com/office/drawing/2014/main" id="{8A351602-3772-4279-B0D3-A523F6F6EAB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999576" y="5987064"/>
            <a:ext cx="1054466" cy="469689"/>
            <a:chOff x="9841624" y="4115729"/>
            <a:chExt cx="602169" cy="268223"/>
          </a:xfrm>
          <a:solidFill>
            <a:schemeClr val="tx1"/>
          </a:solidFill>
        </p:grpSpPr>
        <p:sp>
          <p:nvSpPr>
            <p:cNvPr id="9" name="Freeform: Shape 8">
              <a:extLst>
                <a:ext uri="{FF2B5EF4-FFF2-40B4-BE49-F238E27FC236}">
                  <a16:creationId xmlns:a16="http://schemas.microsoft.com/office/drawing/2014/main" id="{A5AAAA75-5FFB-4C07-AD4A-3146773E6C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1479895E-3847-44BB-8404-28F14219FB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50E02F68-8149-4236-8D9F-6B550F78B9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956FCAAB-F073-4561-A484-42C7DD10DC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6CF8DB94-87A3-43E9-9BBB-301CFF0FB0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
        <p:nvSpPr>
          <p:cNvPr id="15" name="Oval 14">
            <a:extLst>
              <a:ext uri="{FF2B5EF4-FFF2-40B4-BE49-F238E27FC236}">
                <a16:creationId xmlns:a16="http://schemas.microsoft.com/office/drawing/2014/main" id="{7D6BF779-0B8C-4CC2-9268-9506AD0C53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0736" y="652894"/>
            <a:ext cx="319941" cy="319941"/>
          </a:xfrm>
          <a:prstGeom prst="ellipse">
            <a:avLst/>
          </a:prstGeom>
          <a:solidFill>
            <a:schemeClr val="accent3">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useBgFill="1">
        <p:nvSpPr>
          <p:cNvPr id="17" name="Rectangle 16">
            <a:extLst>
              <a:ext uri="{FF2B5EF4-FFF2-40B4-BE49-F238E27FC236}">
                <a16:creationId xmlns:a16="http://schemas.microsoft.com/office/drawing/2014/main" id="{3A397E3E-B90C-4D82-BAAA-36F7AC6A45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E16C8D8F-10E9-4498-ABDB-0F923F8B68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24561"/>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solidFill>
            <a:schemeClr val="tx1"/>
          </a:solidFill>
          <a:ln w="9525" cap="flat">
            <a:noFill/>
            <a:prstDash val="solid"/>
            <a:miter/>
          </a:ln>
        </p:spPr>
        <p:txBody>
          <a:bodyPr wrap="square" rtlCol="0" anchor="ctr">
            <a:noAutofit/>
          </a:bodyPr>
          <a:lstStyle/>
          <a:p>
            <a:endParaRPr lang="en-US"/>
          </a:p>
        </p:txBody>
      </p:sp>
      <p:sp>
        <p:nvSpPr>
          <p:cNvPr id="21" name="Freeform: Shape 20">
            <a:extLst>
              <a:ext uri="{FF2B5EF4-FFF2-40B4-BE49-F238E27FC236}">
                <a16:creationId xmlns:a16="http://schemas.microsoft.com/office/drawing/2014/main" id="{2DA1274F-9232-42BF-B9FE-B95EA14CF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24561"/>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solidFill>
            <a:schemeClr val="accent3">
              <a:alpha val="20000"/>
            </a:schemeClr>
          </a:solidFill>
          <a:ln w="9525" cap="flat">
            <a:noFill/>
            <a:prstDash val="solid"/>
            <a:miter/>
          </a:ln>
        </p:spPr>
        <p:txBody>
          <a:bodyPr wrap="square" rtlCol="0" anchor="ctr">
            <a:noAutofit/>
          </a:bodyPr>
          <a:lstStyle/>
          <a:p>
            <a:endParaRPr lang="en-US"/>
          </a:p>
        </p:txBody>
      </p:sp>
      <p:sp>
        <p:nvSpPr>
          <p:cNvPr id="23" name="Freeform: Shape 22">
            <a:extLst>
              <a:ext uri="{FF2B5EF4-FFF2-40B4-BE49-F238E27FC236}">
                <a16:creationId xmlns:a16="http://schemas.microsoft.com/office/drawing/2014/main" id="{1E5A83E3-8A11-4492-BB6E-F5F2240316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564296"/>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solidFill>
            <a:schemeClr val="tx1"/>
          </a:solidFill>
          <a:ln w="9525" cap="flat">
            <a:noFill/>
            <a:prstDash val="solid"/>
            <a:miter/>
          </a:ln>
        </p:spPr>
        <p:txBody>
          <a:bodyPr wrap="square" rtlCol="0" anchor="ctr">
            <a:noAutofit/>
          </a:bodyPr>
          <a:lstStyle/>
          <a:p>
            <a:endParaRPr lang="en-US"/>
          </a:p>
        </p:txBody>
      </p:sp>
      <p:sp>
        <p:nvSpPr>
          <p:cNvPr id="25" name="Freeform: Shape 24">
            <a:extLst>
              <a:ext uri="{FF2B5EF4-FFF2-40B4-BE49-F238E27FC236}">
                <a16:creationId xmlns:a16="http://schemas.microsoft.com/office/drawing/2014/main" id="{BE5AF1D6-62CC-4988-9174-993F112DC2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564296"/>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solidFill>
            <a:schemeClr val="accent3">
              <a:alpha val="20000"/>
            </a:schemeClr>
          </a:solidFill>
          <a:ln w="9525" cap="flat">
            <a:noFill/>
            <a:prstDash val="solid"/>
            <a:miter/>
          </a:ln>
        </p:spPr>
        <p:txBody>
          <a:bodyPr wrap="square" rtlCol="0" anchor="ctr">
            <a:noAutofit/>
          </a:bodyPr>
          <a:lstStyle/>
          <a:p>
            <a:endParaRPr lang="en-US"/>
          </a:p>
        </p:txBody>
      </p:sp>
      <p:sp>
        <p:nvSpPr>
          <p:cNvPr id="27" name="Freeform: Shape 26">
            <a:extLst>
              <a:ext uri="{FF2B5EF4-FFF2-40B4-BE49-F238E27FC236}">
                <a16:creationId xmlns:a16="http://schemas.microsoft.com/office/drawing/2014/main" id="{8CF5E676-CA04-4CED-9F1E-5026ED66E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782347" cy="2943932"/>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sp>
        <p:nvSpPr>
          <p:cNvPr id="29" name="Freeform: Shape 28">
            <a:extLst>
              <a:ext uri="{FF2B5EF4-FFF2-40B4-BE49-F238E27FC236}">
                <a16:creationId xmlns:a16="http://schemas.microsoft.com/office/drawing/2014/main" id="{6BA9E676-A8FC-4C2F-8D78-C13ED8ABD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782347" cy="2943932"/>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chemeClr val="accent1">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sp>
        <p:nvSpPr>
          <p:cNvPr id="31" name="Freeform: Shape 30">
            <a:extLst>
              <a:ext uri="{FF2B5EF4-FFF2-40B4-BE49-F238E27FC236}">
                <a16:creationId xmlns:a16="http://schemas.microsoft.com/office/drawing/2014/main" id="{A2B5CBEA-F125-49B6-8335-227C325B11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765207" y="4529611"/>
            <a:ext cx="2426793" cy="2328389"/>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3" name="Freeform: Shape 32">
            <a:extLst>
              <a:ext uri="{FF2B5EF4-FFF2-40B4-BE49-F238E27FC236}">
                <a16:creationId xmlns:a16="http://schemas.microsoft.com/office/drawing/2014/main" id="{EECD79B5-5FC5-495F-BFD6-346C16E787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765207" y="4529611"/>
            <a:ext cx="2426793" cy="2328389"/>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3">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5" name="Rectangle 34">
            <a:extLst>
              <a:ext uri="{FF2B5EF4-FFF2-40B4-BE49-F238E27FC236}">
                <a16:creationId xmlns:a16="http://schemas.microsoft.com/office/drawing/2014/main" id="{2C1D3151-5F97-4860-B56C-C98BD62CC2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21898" y="819446"/>
            <a:ext cx="8751370" cy="5402463"/>
          </a:xfrm>
          <a:prstGeom prst="rect">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32D9D048-3063-435A-8C23-26C1907E9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21898" y="819446"/>
            <a:ext cx="8751370" cy="5402463"/>
          </a:xfrm>
          <a:prstGeom prst="rect">
            <a:avLst/>
          </a:prstGeom>
          <a:solidFill>
            <a:schemeClr val="accent1">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9" name="Rectangle 38">
            <a:extLst>
              <a:ext uri="{FF2B5EF4-FFF2-40B4-BE49-F238E27FC236}">
                <a16:creationId xmlns:a16="http://schemas.microsoft.com/office/drawing/2014/main" id="{8DE96824-E506-4448-8704-5EC7BF7BC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20315" y="727769"/>
            <a:ext cx="8751370" cy="5402463"/>
          </a:xfrm>
          <a:prstGeom prst="rect">
            <a:avLst/>
          </a:prstGeom>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C82B320E-B577-CF43-98F2-A5134977FE8E}"/>
              </a:ext>
            </a:extLst>
          </p:cNvPr>
          <p:cNvSpPr>
            <a:spLocks noGrp="1"/>
          </p:cNvSpPr>
          <p:nvPr>
            <p:ph type="title"/>
          </p:nvPr>
        </p:nvSpPr>
        <p:spPr>
          <a:xfrm>
            <a:off x="2886765" y="1159934"/>
            <a:ext cx="6418471" cy="3028072"/>
          </a:xfrm>
        </p:spPr>
        <p:txBody>
          <a:bodyPr vert="horz" lIns="91440" tIns="45720" rIns="91440" bIns="45720" rtlCol="0" anchor="b">
            <a:normAutofit/>
          </a:bodyPr>
          <a:lstStyle/>
          <a:p>
            <a:pPr algn="ctr"/>
            <a:r>
              <a:rPr lang="en-US" sz="5100" b="1" cap="all" spc="1500">
                <a:ea typeface="Source Sans Pro SemiBold" panose="020B0603030403020204" pitchFamily="34" charset="0"/>
              </a:rPr>
              <a:t>Het verhaal nog eens laten klinken!</a:t>
            </a:r>
          </a:p>
        </p:txBody>
      </p:sp>
      <p:sp>
        <p:nvSpPr>
          <p:cNvPr id="3" name="Tijdelijke aanduiding voor inhoud 2">
            <a:extLst>
              <a:ext uri="{FF2B5EF4-FFF2-40B4-BE49-F238E27FC236}">
                <a16:creationId xmlns:a16="http://schemas.microsoft.com/office/drawing/2014/main" id="{2DF3E0ED-69B9-7F45-9A6D-319C276E0C08}"/>
              </a:ext>
            </a:extLst>
          </p:cNvPr>
          <p:cNvSpPr>
            <a:spLocks noGrp="1"/>
          </p:cNvSpPr>
          <p:nvPr>
            <p:ph idx="1"/>
          </p:nvPr>
        </p:nvSpPr>
        <p:spPr>
          <a:xfrm>
            <a:off x="2886765" y="4280081"/>
            <a:ext cx="6418471" cy="1566152"/>
          </a:xfrm>
        </p:spPr>
        <p:txBody>
          <a:bodyPr vert="horz" lIns="91440" tIns="45720" rIns="91440" bIns="45720" rtlCol="0">
            <a:normAutofit/>
          </a:bodyPr>
          <a:lstStyle/>
          <a:p>
            <a:pPr marL="0" indent="0" algn="ctr">
              <a:buNone/>
            </a:pPr>
            <a:endParaRPr lang="en-US" sz="2400" cap="all" spc="400" dirty="0"/>
          </a:p>
        </p:txBody>
      </p:sp>
      <p:sp>
        <p:nvSpPr>
          <p:cNvPr id="41" name="Oval 40">
            <a:extLst>
              <a:ext uri="{FF2B5EF4-FFF2-40B4-BE49-F238E27FC236}">
                <a16:creationId xmlns:a16="http://schemas.microsoft.com/office/drawing/2014/main" id="{4D1A5E71-B6B6-486A-8CDC-C7ABD9B90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29446" y="4786746"/>
            <a:ext cx="620727" cy="620727"/>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3" name="Oval 42">
            <a:extLst>
              <a:ext uri="{FF2B5EF4-FFF2-40B4-BE49-F238E27FC236}">
                <a16:creationId xmlns:a16="http://schemas.microsoft.com/office/drawing/2014/main" id="{B6C541AE-9B02-44C0-B8C6-B2DEA7ED38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29446" y="4786746"/>
            <a:ext cx="620727" cy="620727"/>
          </a:xfrm>
          <a:prstGeom prst="ellipse">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2735401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A7DCE565-F8EC-F545-B168-6CA822EFF87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318197" y="267237"/>
            <a:ext cx="4507605" cy="6323525"/>
          </a:xfrm>
          <a:prstGeom prst="rect">
            <a:avLst/>
          </a:prstGeom>
          <a:noFill/>
        </p:spPr>
      </p:pic>
    </p:spTree>
    <p:extLst>
      <p:ext uri="{BB962C8B-B14F-4D97-AF65-F5344CB8AC3E}">
        <p14:creationId xmlns:p14="http://schemas.microsoft.com/office/powerpoint/2010/main" val="11666563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5EB01383-77E5-B348-BEF7-BB4C92A8CF1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189409" y="215721"/>
            <a:ext cx="4507606" cy="6426558"/>
          </a:xfrm>
          <a:prstGeom prst="rect">
            <a:avLst/>
          </a:prstGeom>
          <a:noFill/>
        </p:spPr>
      </p:pic>
    </p:spTree>
    <p:extLst>
      <p:ext uri="{BB962C8B-B14F-4D97-AF65-F5344CB8AC3E}">
        <p14:creationId xmlns:p14="http://schemas.microsoft.com/office/powerpoint/2010/main" val="14844882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ED55A19D-297C-4231-AD1F-08EF9B4AA8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BAB6C56-3D38-4923-996E-BD474BBB91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4600" y="662169"/>
            <a:ext cx="10289033" cy="5694181"/>
          </a:xfrm>
          <a:prstGeom prst="rect">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0CD21DB-082D-417D-A5AB-FC838AF9D9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4600" y="662169"/>
            <a:ext cx="10289033" cy="5694181"/>
          </a:xfrm>
          <a:prstGeom prst="rect">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Afbeelding 1">
            <a:extLst>
              <a:ext uri="{FF2B5EF4-FFF2-40B4-BE49-F238E27FC236}">
                <a16:creationId xmlns:a16="http://schemas.microsoft.com/office/drawing/2014/main" id="{A6FBBC11-83AA-014E-BAF7-20514F3EF44C}"/>
              </a:ext>
            </a:extLst>
          </p:cNvPr>
          <p:cNvPicPr/>
          <p:nvPr/>
        </p:nvPicPr>
        <p:blipFill rotWithShape="1">
          <a:blip r:embed="rId2">
            <a:extLst>
              <a:ext uri="{28A0092B-C50C-407E-A947-70E740481C1C}">
                <a14:useLocalDpi xmlns:a14="http://schemas.microsoft.com/office/drawing/2010/main" val="0"/>
              </a:ext>
            </a:extLst>
          </a:blip>
          <a:srcRect t="29119" r="-1" b="14630"/>
          <a:stretch/>
        </p:blipFill>
        <p:spPr bwMode="auto">
          <a:xfrm>
            <a:off x="838200" y="233807"/>
            <a:ext cx="10468866" cy="5888737"/>
          </a:xfrm>
          <a:prstGeom prst="rect">
            <a:avLst/>
          </a:prstGeom>
          <a:noFill/>
          <a:ln w="28575">
            <a:solidFill>
              <a:schemeClr val="tx1"/>
            </a:solidFill>
          </a:ln>
        </p:spPr>
      </p:pic>
    </p:spTree>
    <p:extLst>
      <p:ext uri="{BB962C8B-B14F-4D97-AF65-F5344CB8AC3E}">
        <p14:creationId xmlns:p14="http://schemas.microsoft.com/office/powerpoint/2010/main" val="12152798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36BC5D3B-3D4C-CB4C-88CE-A4D98F6E08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8133" y="14267"/>
            <a:ext cx="6040644" cy="6501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40053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33DFC2BF-80EC-C344-B3A8-73FDD7BF06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3862" y="184944"/>
            <a:ext cx="5756275" cy="648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458330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2">
            <a:extLst>
              <a:ext uri="{FF2B5EF4-FFF2-40B4-BE49-F238E27FC236}">
                <a16:creationId xmlns:a16="http://schemas.microsoft.com/office/drawing/2014/main" id="{63B87D91-FADF-1244-8B25-52F724BC9A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9962" y="91409"/>
            <a:ext cx="4719637" cy="6558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674760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ED55A19D-297C-4231-AD1F-08EF9B4AA8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BAB6C56-3D38-4923-996E-BD474BBB91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4600" y="662169"/>
            <a:ext cx="10289033" cy="5694181"/>
          </a:xfrm>
          <a:prstGeom prst="rect">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0CD21DB-082D-417D-A5AB-FC838AF9D9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4600" y="662169"/>
            <a:ext cx="10289033" cy="5694181"/>
          </a:xfrm>
          <a:prstGeom prst="rect">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ijdelijke aanduiding voor inhoud 3">
            <a:extLst>
              <a:ext uri="{FF2B5EF4-FFF2-40B4-BE49-F238E27FC236}">
                <a16:creationId xmlns:a16="http://schemas.microsoft.com/office/drawing/2014/main" id="{1C12E87F-0ACB-9C48-A576-C95421E316C7}"/>
              </a:ext>
            </a:extLst>
          </p:cNvPr>
          <p:cNvPicPr>
            <a:picLocks/>
          </p:cNvPicPr>
          <p:nvPr/>
        </p:nvPicPr>
        <p:blipFill rotWithShape="1">
          <a:blip r:embed="rId2">
            <a:extLst>
              <a:ext uri="{28A0092B-C50C-407E-A947-70E740481C1C}">
                <a14:useLocalDpi xmlns:a14="http://schemas.microsoft.com/office/drawing/2010/main" val="0"/>
              </a:ext>
            </a:extLst>
          </a:blip>
          <a:srcRect r="-1" b="16345"/>
          <a:stretch/>
        </p:blipFill>
        <p:spPr bwMode="auto">
          <a:xfrm>
            <a:off x="838200" y="233807"/>
            <a:ext cx="10468866" cy="5888737"/>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81797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ED55A19D-297C-4231-AD1F-08EF9B4AA8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BAB6C56-3D38-4923-996E-BD474BBB91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4600" y="662169"/>
            <a:ext cx="10289033" cy="5694181"/>
          </a:xfrm>
          <a:prstGeom prst="rect">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0CD21DB-082D-417D-A5AB-FC838AF9D9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4600" y="662169"/>
            <a:ext cx="10289033" cy="5694181"/>
          </a:xfrm>
          <a:prstGeom prst="rect">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Afbeelding 5">
            <a:extLst>
              <a:ext uri="{FF2B5EF4-FFF2-40B4-BE49-F238E27FC236}">
                <a16:creationId xmlns:a16="http://schemas.microsoft.com/office/drawing/2014/main" id="{2CD98F14-9331-F149-AEE7-32A41F6F736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956" r="36711" b="1"/>
          <a:stretch/>
        </p:blipFill>
        <p:spPr bwMode="auto">
          <a:xfrm>
            <a:off x="838200" y="233807"/>
            <a:ext cx="10468866" cy="5888737"/>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14852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ED55A19D-297C-4231-AD1F-08EF9B4AA8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BAB6C56-3D38-4923-996E-BD474BBB91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4600" y="662169"/>
            <a:ext cx="10289033" cy="5694181"/>
          </a:xfrm>
          <a:prstGeom prst="rect">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0CD21DB-082D-417D-A5AB-FC838AF9D9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4600" y="662169"/>
            <a:ext cx="10289033" cy="5694181"/>
          </a:xfrm>
          <a:prstGeom prst="rect">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ijdelijke aanduiding voor inhoud 3">
            <a:extLst>
              <a:ext uri="{FF2B5EF4-FFF2-40B4-BE49-F238E27FC236}">
                <a16:creationId xmlns:a16="http://schemas.microsoft.com/office/drawing/2014/main" id="{3C82EB47-807A-7B42-ADC3-9491D166CB8C}"/>
              </a:ext>
            </a:extLst>
          </p:cNvPr>
          <p:cNvPicPr>
            <a:picLocks/>
          </p:cNvPicPr>
          <p:nvPr/>
        </p:nvPicPr>
        <p:blipFill rotWithShape="1">
          <a:blip r:embed="rId2">
            <a:extLst>
              <a:ext uri="{28A0092B-C50C-407E-A947-70E740481C1C}">
                <a14:useLocalDpi xmlns:a14="http://schemas.microsoft.com/office/drawing/2010/main" val="0"/>
              </a:ext>
            </a:extLst>
          </a:blip>
          <a:srcRect l="444"/>
          <a:stretch/>
        </p:blipFill>
        <p:spPr bwMode="auto">
          <a:xfrm>
            <a:off x="838200" y="233807"/>
            <a:ext cx="10468866" cy="5888737"/>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00212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ED55A19D-297C-4231-AD1F-08EF9B4AA8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BAB6C56-3D38-4923-996E-BD474BBB91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4600" y="662169"/>
            <a:ext cx="10289033" cy="5694181"/>
          </a:xfrm>
          <a:prstGeom prst="rect">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0CD21DB-082D-417D-A5AB-FC838AF9D9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4600" y="662169"/>
            <a:ext cx="10289033" cy="5694181"/>
          </a:xfrm>
          <a:prstGeom prst="rect">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ijdelijke aanduiding voor inhoud 3">
            <a:extLst>
              <a:ext uri="{FF2B5EF4-FFF2-40B4-BE49-F238E27FC236}">
                <a16:creationId xmlns:a16="http://schemas.microsoft.com/office/drawing/2014/main" id="{47B664E1-BB5C-974F-82F5-04F455B29C8B}"/>
              </a:ext>
            </a:extLst>
          </p:cNvPr>
          <p:cNvPicPr>
            <a:picLocks/>
          </p:cNvPicPr>
          <p:nvPr/>
        </p:nvPicPr>
        <p:blipFill rotWithShape="1">
          <a:blip r:embed="rId2">
            <a:extLst>
              <a:ext uri="{28A0092B-C50C-407E-A947-70E740481C1C}">
                <a14:useLocalDpi xmlns:a14="http://schemas.microsoft.com/office/drawing/2010/main" val="0"/>
              </a:ext>
            </a:extLst>
          </a:blip>
          <a:srcRect t="6250" r="-1" b="-1"/>
          <a:stretch/>
        </p:blipFill>
        <p:spPr bwMode="auto">
          <a:xfrm>
            <a:off x="838200" y="233807"/>
            <a:ext cx="10468866" cy="5888737"/>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20283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E80B3AA6-C646-524A-99A9-4EE5F456B4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732616" y="857249"/>
            <a:ext cx="6858002" cy="51435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35526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2">
            <a:extLst>
              <a:ext uri="{FF2B5EF4-FFF2-40B4-BE49-F238E27FC236}">
                <a16:creationId xmlns:a16="http://schemas.microsoft.com/office/drawing/2014/main" id="{E0A243D3-07B4-6940-974A-873714F5C2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8587" y="98129"/>
            <a:ext cx="4511145" cy="6605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60064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ED55A19D-297C-4231-AD1F-08EF9B4AA8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BAB6C56-3D38-4923-996E-BD474BBB91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4600" y="662169"/>
            <a:ext cx="10289033" cy="5694181"/>
          </a:xfrm>
          <a:prstGeom prst="rect">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0CD21DB-082D-417D-A5AB-FC838AF9D9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4600" y="662169"/>
            <a:ext cx="10289033" cy="5694181"/>
          </a:xfrm>
          <a:prstGeom prst="rect">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Afbeelding 4">
            <a:extLst>
              <a:ext uri="{FF2B5EF4-FFF2-40B4-BE49-F238E27FC236}">
                <a16:creationId xmlns:a16="http://schemas.microsoft.com/office/drawing/2014/main" id="{B1FB339E-EADA-FE48-8185-1218E0529CB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348" r="-1" b="14652"/>
          <a:stretch/>
        </p:blipFill>
        <p:spPr bwMode="auto">
          <a:xfrm>
            <a:off x="838200" y="233807"/>
            <a:ext cx="10468866" cy="5888737"/>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52254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3">
            <a:extLst>
              <a:ext uri="{FF2B5EF4-FFF2-40B4-BE49-F238E27FC236}">
                <a16:creationId xmlns:a16="http://schemas.microsoft.com/office/drawing/2014/main" id="{C1E63832-8A2C-D143-9F2D-EFE83AEEEB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3863" y="342900"/>
            <a:ext cx="5756275" cy="624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023911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ED55A19D-297C-4231-AD1F-08EF9B4AA8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BAB6C56-3D38-4923-996E-BD474BBB91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4600" y="662169"/>
            <a:ext cx="10289033" cy="5694181"/>
          </a:xfrm>
          <a:prstGeom prst="rect">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0CD21DB-082D-417D-A5AB-FC838AF9D9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4600" y="662169"/>
            <a:ext cx="10289033" cy="5694181"/>
          </a:xfrm>
          <a:prstGeom prst="rect">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Afbeelding 4">
            <a:extLst>
              <a:ext uri="{FF2B5EF4-FFF2-40B4-BE49-F238E27FC236}">
                <a16:creationId xmlns:a16="http://schemas.microsoft.com/office/drawing/2014/main" id="{D5E42FCB-99AC-E047-AF97-8A0B8BA872B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4692" r="-1" b="26097"/>
          <a:stretch/>
        </p:blipFill>
        <p:spPr bwMode="auto">
          <a:xfrm>
            <a:off x="838200" y="233807"/>
            <a:ext cx="10468866" cy="5888737"/>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2723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F98F79A4-A6C7-4101-B1E9-27E05CB7CF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3871489" cy="4096327"/>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sp>
        <p:nvSpPr>
          <p:cNvPr id="12" name="Freeform: Shape 11">
            <a:extLst>
              <a:ext uri="{FF2B5EF4-FFF2-40B4-BE49-F238E27FC236}">
                <a16:creationId xmlns:a16="http://schemas.microsoft.com/office/drawing/2014/main" id="{31CE7A08-2184-4B99-ABC0-B40CD1D3F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871489" cy="4096327"/>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chemeClr val="accent1">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sp>
        <p:nvSpPr>
          <p:cNvPr id="2" name="Titel 1">
            <a:extLst>
              <a:ext uri="{FF2B5EF4-FFF2-40B4-BE49-F238E27FC236}">
                <a16:creationId xmlns:a16="http://schemas.microsoft.com/office/drawing/2014/main" id="{4E28B424-1BC4-F248-AB15-3F237A02EED0}"/>
              </a:ext>
            </a:extLst>
          </p:cNvPr>
          <p:cNvSpPr>
            <a:spLocks noGrp="1"/>
          </p:cNvSpPr>
          <p:nvPr>
            <p:ph type="title"/>
          </p:nvPr>
        </p:nvSpPr>
        <p:spPr>
          <a:xfrm>
            <a:off x="1102368" y="3306515"/>
            <a:ext cx="3826286" cy="3215373"/>
          </a:xfrm>
        </p:spPr>
        <p:txBody>
          <a:bodyPr>
            <a:normAutofit/>
          </a:bodyPr>
          <a:lstStyle/>
          <a:p>
            <a:pPr algn="ctr"/>
            <a:r>
              <a:rPr lang="nl-BE" dirty="0"/>
              <a:t>beelddidactiek</a:t>
            </a:r>
          </a:p>
        </p:txBody>
      </p:sp>
      <p:sp>
        <p:nvSpPr>
          <p:cNvPr id="14" name="Freeform: Shape 13">
            <a:extLst>
              <a:ext uri="{FF2B5EF4-FFF2-40B4-BE49-F238E27FC236}">
                <a16:creationId xmlns:a16="http://schemas.microsoft.com/office/drawing/2014/main" id="{79AFCB35-9C04-4524-A0B1-57FF6865D0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47955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solidFill>
            <a:schemeClr val="tx1"/>
          </a:solidFill>
          <a:ln w="9525" cap="flat">
            <a:noFill/>
            <a:prstDash val="solid"/>
            <a:miter/>
          </a:ln>
        </p:spPr>
        <p:txBody>
          <a:bodyPr wrap="square" rtlCol="0" anchor="ctr">
            <a:noAutofit/>
          </a:bodyPr>
          <a:lstStyle/>
          <a:p>
            <a:endParaRPr lang="en-US"/>
          </a:p>
        </p:txBody>
      </p:sp>
      <p:sp>
        <p:nvSpPr>
          <p:cNvPr id="16" name="Freeform: Shape 15">
            <a:extLst>
              <a:ext uri="{FF2B5EF4-FFF2-40B4-BE49-F238E27FC236}">
                <a16:creationId xmlns:a16="http://schemas.microsoft.com/office/drawing/2014/main" id="{D11AD2AD-0BA0-4DD3-8EEA-84686A0E71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9192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solidFill>
            <a:schemeClr val="tx1"/>
          </a:solidFill>
          <a:ln w="9525" cap="flat">
            <a:noFill/>
            <a:prstDash val="solid"/>
            <a:miter/>
          </a:ln>
        </p:spPr>
        <p:txBody>
          <a:bodyPr wrap="square" rtlCol="0" anchor="ctr">
            <a:noAutofit/>
          </a:bodyPr>
          <a:lstStyle/>
          <a:p>
            <a:endParaRPr lang="en-US"/>
          </a:p>
        </p:txBody>
      </p:sp>
      <p:sp>
        <p:nvSpPr>
          <p:cNvPr id="18" name="Freeform: Shape 17">
            <a:extLst>
              <a:ext uri="{FF2B5EF4-FFF2-40B4-BE49-F238E27FC236}">
                <a16:creationId xmlns:a16="http://schemas.microsoft.com/office/drawing/2014/main" id="{9E5C5460-229E-46C8-A712-CC31798542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00654" y="4275786"/>
            <a:ext cx="2691346" cy="2582214"/>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0" name="Freeform: Shape 19">
            <a:extLst>
              <a:ext uri="{FF2B5EF4-FFF2-40B4-BE49-F238E27FC236}">
                <a16:creationId xmlns:a16="http://schemas.microsoft.com/office/drawing/2014/main" id="{2552FC29-9118-466F-940E-80C84EFDF0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00654" y="4275786"/>
            <a:ext cx="2691346" cy="2582214"/>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3">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 name="Tijdelijke aanduiding voor inhoud 2">
            <a:extLst>
              <a:ext uri="{FF2B5EF4-FFF2-40B4-BE49-F238E27FC236}">
                <a16:creationId xmlns:a16="http://schemas.microsoft.com/office/drawing/2014/main" id="{834FC1C2-4C68-5E45-B722-F8AEDB1BC347}"/>
              </a:ext>
            </a:extLst>
          </p:cNvPr>
          <p:cNvSpPr>
            <a:spLocks noGrp="1"/>
          </p:cNvSpPr>
          <p:nvPr>
            <p:ph idx="1"/>
          </p:nvPr>
        </p:nvSpPr>
        <p:spPr>
          <a:xfrm>
            <a:off x="4928654" y="336112"/>
            <a:ext cx="5499967" cy="5099488"/>
          </a:xfrm>
        </p:spPr>
        <p:txBody>
          <a:bodyPr>
            <a:normAutofit/>
          </a:bodyPr>
          <a:lstStyle/>
          <a:p>
            <a:r>
              <a:rPr lang="nl-BE" sz="3200" dirty="0"/>
              <a:t>Wat zie je?</a:t>
            </a:r>
          </a:p>
          <a:p>
            <a:pPr marL="0" indent="0">
              <a:buNone/>
            </a:pPr>
            <a:endParaRPr lang="nl-BE" sz="3200" dirty="0"/>
          </a:p>
          <a:p>
            <a:r>
              <a:rPr lang="nl-BE" sz="3200" dirty="0"/>
              <a:t>Wat raakt je?</a:t>
            </a:r>
          </a:p>
          <a:p>
            <a:pPr marL="0" indent="0">
              <a:buNone/>
            </a:pPr>
            <a:endParaRPr lang="nl-BE" sz="3200" dirty="0"/>
          </a:p>
          <a:p>
            <a:r>
              <a:rPr lang="nl-BE" sz="3200" dirty="0"/>
              <a:t>Wat kan het betekenen?</a:t>
            </a:r>
          </a:p>
          <a:p>
            <a:pPr marL="0" indent="0">
              <a:buNone/>
            </a:pPr>
            <a:endParaRPr lang="nl-BE" sz="3200" dirty="0"/>
          </a:p>
          <a:p>
            <a:r>
              <a:rPr lang="nl-BE" sz="3200" dirty="0"/>
              <a:t>Wat leer je </a:t>
            </a:r>
            <a:r>
              <a:rPr lang="nl-BE" sz="3200"/>
              <a:t>over Pasen - </a:t>
            </a:r>
            <a:r>
              <a:rPr lang="nl-BE" sz="3200" dirty="0"/>
              <a:t>tijd om op te staan?</a:t>
            </a:r>
          </a:p>
        </p:txBody>
      </p:sp>
      <p:grpSp>
        <p:nvGrpSpPr>
          <p:cNvPr id="22" name="Graphic 185">
            <a:extLst>
              <a:ext uri="{FF2B5EF4-FFF2-40B4-BE49-F238E27FC236}">
                <a16:creationId xmlns:a16="http://schemas.microsoft.com/office/drawing/2014/main" id="{0C156BF8-7FF7-440F-BE2B-417DFFE8BFA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428634" y="5987064"/>
            <a:ext cx="1054466" cy="469689"/>
            <a:chOff x="9841624" y="4115729"/>
            <a:chExt cx="602169" cy="268223"/>
          </a:xfrm>
          <a:solidFill>
            <a:schemeClr val="tx1"/>
          </a:solidFill>
        </p:grpSpPr>
        <p:sp>
          <p:nvSpPr>
            <p:cNvPr id="23" name="Freeform: Shape 22">
              <a:extLst>
                <a:ext uri="{FF2B5EF4-FFF2-40B4-BE49-F238E27FC236}">
                  <a16:creationId xmlns:a16="http://schemas.microsoft.com/office/drawing/2014/main" id="{B7067280-C3E7-4DF6-A345-B9FEF6EF8D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A78365A8-666B-4417-9D3C-554E6E6B2C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E71CAAFA-0A31-4308-AB9F-B1C84ABDF9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96AB1D25-144D-4BB4-A45C-60B8A094F4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069F0FB4-779A-48FC-AC33-784F177C92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8948796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 name="Graphic 185">
            <a:extLst>
              <a:ext uri="{FF2B5EF4-FFF2-40B4-BE49-F238E27FC236}">
                <a16:creationId xmlns:a16="http://schemas.microsoft.com/office/drawing/2014/main" id="{8997F1B7-1EE7-4EA5-A5A4-866F9A810C9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999576" y="5987064"/>
            <a:ext cx="1054466" cy="469689"/>
            <a:chOff x="9841624" y="4115729"/>
            <a:chExt cx="602169" cy="268223"/>
          </a:xfrm>
          <a:solidFill>
            <a:schemeClr val="tx1"/>
          </a:solidFill>
        </p:grpSpPr>
        <p:sp>
          <p:nvSpPr>
            <p:cNvPr id="9" name="Freeform: Shape 8">
              <a:extLst>
                <a:ext uri="{FF2B5EF4-FFF2-40B4-BE49-F238E27FC236}">
                  <a16:creationId xmlns:a16="http://schemas.microsoft.com/office/drawing/2014/main" id="{B5E13483-2FB6-4753-8402-06FDC3498E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88F0DF22-F640-4002-B783-DF1C6A9473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9C2787B8-7984-4332-B611-D3D3DE898F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5AF3646C-B3D7-4F57-8FD2-CD93CEB392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C65FA7DA-93A0-43A4-834C-0F1BB9806A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
        <p:nvSpPr>
          <p:cNvPr id="15" name="Oval 14">
            <a:extLst>
              <a:ext uri="{FF2B5EF4-FFF2-40B4-BE49-F238E27FC236}">
                <a16:creationId xmlns:a16="http://schemas.microsoft.com/office/drawing/2014/main" id="{104332FF-8349-42A5-B5C8-5EE3825CE2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0736" y="652894"/>
            <a:ext cx="319941" cy="319941"/>
          </a:xfrm>
          <a:prstGeom prst="ellipse">
            <a:avLst/>
          </a:prstGeom>
          <a:solidFill>
            <a:schemeClr val="accent3">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useBgFill="1">
        <p:nvSpPr>
          <p:cNvPr id="17" name="Rectangle 16">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F98F79A4-A6C7-4101-B1E9-27E05CB7CF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
            <a:ext cx="2232251" cy="2361890"/>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sp>
        <p:nvSpPr>
          <p:cNvPr id="21" name="Freeform: Shape 20">
            <a:extLst>
              <a:ext uri="{FF2B5EF4-FFF2-40B4-BE49-F238E27FC236}">
                <a16:creationId xmlns:a16="http://schemas.microsoft.com/office/drawing/2014/main" id="{79AFCB35-9C04-4524-A0B1-57FF6865D0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92656"/>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solidFill>
            <a:schemeClr val="tx1"/>
          </a:solidFill>
          <a:ln w="9525" cap="flat">
            <a:noFill/>
            <a:prstDash val="solid"/>
            <a:miter/>
          </a:ln>
        </p:spPr>
        <p:txBody>
          <a:bodyPr wrap="square" rtlCol="0" anchor="ctr">
            <a:noAutofit/>
          </a:bodyPr>
          <a:lstStyle/>
          <a:p>
            <a:endParaRPr lang="en-US"/>
          </a:p>
        </p:txBody>
      </p:sp>
      <p:sp>
        <p:nvSpPr>
          <p:cNvPr id="23" name="Freeform: Shape 22">
            <a:extLst>
              <a:ext uri="{FF2B5EF4-FFF2-40B4-BE49-F238E27FC236}">
                <a16:creationId xmlns:a16="http://schemas.microsoft.com/office/drawing/2014/main" id="{D11AD2AD-0BA0-4DD3-8EEA-84686A0E71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2391"/>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solidFill>
            <a:schemeClr val="tx1"/>
          </a:solidFill>
          <a:ln w="9525" cap="flat">
            <a:noFill/>
            <a:prstDash val="solid"/>
            <a:miter/>
          </a:ln>
        </p:spPr>
        <p:txBody>
          <a:bodyPr wrap="square" rtlCol="0" anchor="ctr">
            <a:noAutofit/>
          </a:bodyPr>
          <a:lstStyle/>
          <a:p>
            <a:endParaRPr lang="en-US"/>
          </a:p>
        </p:txBody>
      </p:sp>
      <p:sp>
        <p:nvSpPr>
          <p:cNvPr id="3" name="Rechthoek 2">
            <a:extLst>
              <a:ext uri="{FF2B5EF4-FFF2-40B4-BE49-F238E27FC236}">
                <a16:creationId xmlns:a16="http://schemas.microsoft.com/office/drawing/2014/main" id="{41F8A5CC-DDD9-604D-8A18-E724AB643E74}"/>
              </a:ext>
            </a:extLst>
          </p:cNvPr>
          <p:cNvSpPr/>
          <p:nvPr/>
        </p:nvSpPr>
        <p:spPr>
          <a:xfrm>
            <a:off x="2232252" y="2125737"/>
            <a:ext cx="4463623" cy="4044463"/>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a:t>Fragment uit de film ‘Forrest Gump</a:t>
            </a:r>
            <a:r>
              <a:rPr lang="en-US">
                <a:hlinkClick r:id="rId2">
                  <a:extLst>
                    <a:ext uri="{A12FA001-AC4F-418D-AE19-62706E023703}">
                      <ahyp:hlinkClr xmlns:ahyp="http://schemas.microsoft.com/office/drawing/2018/hyperlinkcolor" val="tx"/>
                    </a:ext>
                  </a:extLst>
                </a:hlinkClick>
              </a:rPr>
              <a:t>’ </a:t>
            </a:r>
          </a:p>
          <a:p>
            <a:pPr indent="-228600">
              <a:lnSpc>
                <a:spcPct val="90000"/>
              </a:lnSpc>
              <a:spcAft>
                <a:spcPts val="600"/>
              </a:spcAft>
              <a:buFont typeface="Arial" panose="020B0604020202020204" pitchFamily="34" charset="0"/>
              <a:buChar char="•"/>
            </a:pPr>
            <a:r>
              <a:rPr lang="en-US" u="sng">
                <a:hlinkClick r:id="rId2">
                  <a:extLst>
                    <a:ext uri="{A12FA001-AC4F-418D-AE19-62706E023703}">
                      <ahyp:hlinkClr xmlns:ahyp="http://schemas.microsoft.com/office/drawing/2018/hyperlinkcolor" val="tx"/>
                    </a:ext>
                  </a:extLst>
                </a:hlinkClick>
              </a:rPr>
              <a:t>http://www.youtube.com/watch?v=x2-MCPa_3rU</a:t>
            </a:r>
            <a:endParaRPr lang="en-US"/>
          </a:p>
        </p:txBody>
      </p:sp>
      <p:sp>
        <p:nvSpPr>
          <p:cNvPr id="25" name="Freeform: Shape 24">
            <a:extLst>
              <a:ext uri="{FF2B5EF4-FFF2-40B4-BE49-F238E27FC236}">
                <a16:creationId xmlns:a16="http://schemas.microsoft.com/office/drawing/2014/main" id="{83C8019B-3985-409B-9B87-494B974EE9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
            <a:ext cx="2232251" cy="2361890"/>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chemeClr val="accent3">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sp>
        <p:nvSpPr>
          <p:cNvPr id="27" name="Freeform: Shape 26">
            <a:extLst>
              <a:ext uri="{FF2B5EF4-FFF2-40B4-BE49-F238E27FC236}">
                <a16:creationId xmlns:a16="http://schemas.microsoft.com/office/drawing/2014/main" id="{9E5C5460-229E-46C8-A712-CC31798542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9419" y="3564607"/>
            <a:ext cx="3432581" cy="3293393"/>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9" name="Freeform: Shape 28">
            <a:extLst>
              <a:ext uri="{FF2B5EF4-FFF2-40B4-BE49-F238E27FC236}">
                <a16:creationId xmlns:a16="http://schemas.microsoft.com/office/drawing/2014/main" id="{B85A4DB3-61AA-49A1-85A9-B3397CD519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9419" y="3564607"/>
            <a:ext cx="3432581" cy="3293393"/>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1">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pic>
        <p:nvPicPr>
          <p:cNvPr id="2" name="Afbeelding 1">
            <a:extLst>
              <a:ext uri="{FF2B5EF4-FFF2-40B4-BE49-F238E27FC236}">
                <a16:creationId xmlns:a16="http://schemas.microsoft.com/office/drawing/2014/main" id="{AEC11303-F3AA-7641-85BF-3F9C108B6420}"/>
              </a:ext>
            </a:extLst>
          </p:cNvPr>
          <p:cNvPicPr>
            <a:picLocks noChangeAspect="1"/>
          </p:cNvPicPr>
          <p:nvPr/>
        </p:nvPicPr>
        <p:blipFill rotWithShape="1">
          <a:blip r:embed="rId3"/>
          <a:srcRect l="24678" r="33822" b="1"/>
          <a:stretch/>
        </p:blipFill>
        <p:spPr>
          <a:xfrm>
            <a:off x="7020480" y="871280"/>
            <a:ext cx="4415738" cy="4415738"/>
          </a:xfrm>
          <a:custGeom>
            <a:avLst/>
            <a:gdLst/>
            <a:ahLst/>
            <a:cxnLst/>
            <a:rect l="l" t="t" r="r" b="b"/>
            <a:pathLst>
              <a:path w="2452978" h="2452978">
                <a:moveTo>
                  <a:pt x="1226489" y="0"/>
                </a:moveTo>
                <a:cubicBezTo>
                  <a:pt x="1903860" y="0"/>
                  <a:pt x="2452978" y="549118"/>
                  <a:pt x="2452978" y="1226489"/>
                </a:cubicBezTo>
                <a:cubicBezTo>
                  <a:pt x="2452978" y="1903860"/>
                  <a:pt x="1903860" y="2452978"/>
                  <a:pt x="1226489" y="2452978"/>
                </a:cubicBezTo>
                <a:cubicBezTo>
                  <a:pt x="549118" y="2452978"/>
                  <a:pt x="0" y="1903860"/>
                  <a:pt x="0" y="1226489"/>
                </a:cubicBezTo>
                <a:cubicBezTo>
                  <a:pt x="0" y="549118"/>
                  <a:pt x="549118" y="0"/>
                  <a:pt x="1226489" y="0"/>
                </a:cubicBezTo>
                <a:close/>
              </a:path>
            </a:pathLst>
          </a:custGeom>
        </p:spPr>
      </p:pic>
      <p:grpSp>
        <p:nvGrpSpPr>
          <p:cNvPr id="31" name="Graphic 185">
            <a:extLst>
              <a:ext uri="{FF2B5EF4-FFF2-40B4-BE49-F238E27FC236}">
                <a16:creationId xmlns:a16="http://schemas.microsoft.com/office/drawing/2014/main" id="{0C156BF8-7FF7-440F-BE2B-417DFFE8BFA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428634" y="5987064"/>
            <a:ext cx="1054466" cy="469689"/>
            <a:chOff x="9841624" y="4115729"/>
            <a:chExt cx="602169" cy="268223"/>
          </a:xfrm>
          <a:solidFill>
            <a:schemeClr val="tx1"/>
          </a:solidFill>
        </p:grpSpPr>
        <p:sp>
          <p:nvSpPr>
            <p:cNvPr id="32" name="Freeform: Shape 31">
              <a:extLst>
                <a:ext uri="{FF2B5EF4-FFF2-40B4-BE49-F238E27FC236}">
                  <a16:creationId xmlns:a16="http://schemas.microsoft.com/office/drawing/2014/main" id="{B7067280-C3E7-4DF6-A345-B9FEF6EF8D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A78365A8-666B-4417-9D3C-554E6E6B2C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E71CAAFA-0A31-4308-AB9F-B1C84ABDF9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96AB1D25-144D-4BB4-A45C-60B8A094F4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069F0FB4-779A-48FC-AC33-784F177C92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5570921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 name="Graphic 185">
            <a:extLst>
              <a:ext uri="{FF2B5EF4-FFF2-40B4-BE49-F238E27FC236}">
                <a16:creationId xmlns:a16="http://schemas.microsoft.com/office/drawing/2014/main" id="{8997F1B7-1EE7-4EA5-A5A4-866F9A810C9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999576" y="5987064"/>
            <a:ext cx="1054466" cy="469689"/>
            <a:chOff x="9841624" y="4115729"/>
            <a:chExt cx="602169" cy="268223"/>
          </a:xfrm>
          <a:solidFill>
            <a:schemeClr val="tx1"/>
          </a:solidFill>
        </p:grpSpPr>
        <p:sp>
          <p:nvSpPr>
            <p:cNvPr id="8" name="Freeform: Shape 7">
              <a:extLst>
                <a:ext uri="{FF2B5EF4-FFF2-40B4-BE49-F238E27FC236}">
                  <a16:creationId xmlns:a16="http://schemas.microsoft.com/office/drawing/2014/main" id="{B5E13483-2FB6-4753-8402-06FDC3498E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88F0DF22-F640-4002-B783-DF1C6A9473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9C2787B8-7984-4332-B611-D3D3DE898F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5AF3646C-B3D7-4F57-8FD2-CD93CEB392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C65FA7DA-93A0-43A4-834C-0F1BB9806A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
        <p:nvSpPr>
          <p:cNvPr id="14" name="Oval 13">
            <a:extLst>
              <a:ext uri="{FF2B5EF4-FFF2-40B4-BE49-F238E27FC236}">
                <a16:creationId xmlns:a16="http://schemas.microsoft.com/office/drawing/2014/main" id="{104332FF-8349-42A5-B5C8-5EE3825CE2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0736" y="652894"/>
            <a:ext cx="319941" cy="319941"/>
          </a:xfrm>
          <a:prstGeom prst="ellipse">
            <a:avLst/>
          </a:prstGeom>
          <a:solidFill>
            <a:schemeClr val="accent3">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useBgFill="1">
        <p:nvSpPr>
          <p:cNvPr id="16" name="Rectangle 15">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F98F79A4-A6C7-4101-B1E9-27E05CB7CF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3871489" cy="4096327"/>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sp>
        <p:nvSpPr>
          <p:cNvPr id="20" name="Freeform: Shape 19">
            <a:extLst>
              <a:ext uri="{FF2B5EF4-FFF2-40B4-BE49-F238E27FC236}">
                <a16:creationId xmlns:a16="http://schemas.microsoft.com/office/drawing/2014/main" id="{31CE7A08-2184-4B99-ABC0-B40CD1D3F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871489" cy="4096327"/>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chemeClr val="accent1">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sp>
        <p:nvSpPr>
          <p:cNvPr id="22" name="Freeform: Shape 21">
            <a:extLst>
              <a:ext uri="{FF2B5EF4-FFF2-40B4-BE49-F238E27FC236}">
                <a16:creationId xmlns:a16="http://schemas.microsoft.com/office/drawing/2014/main" id="{79AFCB35-9C04-4524-A0B1-57FF6865D0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47955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solidFill>
            <a:schemeClr val="tx1"/>
          </a:solidFill>
          <a:ln w="9525" cap="flat">
            <a:noFill/>
            <a:prstDash val="solid"/>
            <a:miter/>
          </a:ln>
        </p:spPr>
        <p:txBody>
          <a:bodyPr wrap="square" rtlCol="0" anchor="ctr">
            <a:noAutofit/>
          </a:bodyPr>
          <a:lstStyle/>
          <a:p>
            <a:endParaRPr lang="en-US"/>
          </a:p>
        </p:txBody>
      </p:sp>
      <p:sp>
        <p:nvSpPr>
          <p:cNvPr id="24" name="Freeform: Shape 23">
            <a:extLst>
              <a:ext uri="{FF2B5EF4-FFF2-40B4-BE49-F238E27FC236}">
                <a16:creationId xmlns:a16="http://schemas.microsoft.com/office/drawing/2014/main" id="{D11AD2AD-0BA0-4DD3-8EEA-84686A0E71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9192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solidFill>
            <a:schemeClr val="tx1"/>
          </a:solidFill>
          <a:ln w="9525" cap="flat">
            <a:noFill/>
            <a:prstDash val="solid"/>
            <a:miter/>
          </a:ln>
        </p:spPr>
        <p:txBody>
          <a:bodyPr wrap="square" rtlCol="0" anchor="ctr">
            <a:noAutofit/>
          </a:bodyPr>
          <a:lstStyle/>
          <a:p>
            <a:endParaRPr lang="en-US"/>
          </a:p>
        </p:txBody>
      </p:sp>
      <p:sp>
        <p:nvSpPr>
          <p:cNvPr id="26" name="Freeform: Shape 25">
            <a:extLst>
              <a:ext uri="{FF2B5EF4-FFF2-40B4-BE49-F238E27FC236}">
                <a16:creationId xmlns:a16="http://schemas.microsoft.com/office/drawing/2014/main" id="{9E5C5460-229E-46C8-A712-CC31798542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00654" y="4275786"/>
            <a:ext cx="2691346" cy="2582214"/>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8" name="Freeform: Shape 27">
            <a:extLst>
              <a:ext uri="{FF2B5EF4-FFF2-40B4-BE49-F238E27FC236}">
                <a16:creationId xmlns:a16="http://schemas.microsoft.com/office/drawing/2014/main" id="{2552FC29-9118-466F-940E-80C84EFDF0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00654" y="4275786"/>
            <a:ext cx="2691346" cy="2582214"/>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3">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 name="Rechthoek 1">
            <a:extLst>
              <a:ext uri="{FF2B5EF4-FFF2-40B4-BE49-F238E27FC236}">
                <a16:creationId xmlns:a16="http://schemas.microsoft.com/office/drawing/2014/main" id="{642C29C7-FB55-7A4B-BDFE-FDDCB9590C6D}"/>
              </a:ext>
            </a:extLst>
          </p:cNvPr>
          <p:cNvSpPr/>
          <p:nvPr/>
        </p:nvSpPr>
        <p:spPr>
          <a:xfrm>
            <a:off x="4192224" y="474133"/>
            <a:ext cx="6411208" cy="5024459"/>
          </a:xfrm>
          <a:prstGeom prst="rect">
            <a:avLst/>
          </a:prstGeom>
        </p:spPr>
        <p:txBody>
          <a:bodyPr vert="horz" lIns="91440" tIns="45720" rIns="91440" bIns="45720" rtlCol="0">
            <a:normAutofit lnSpcReduction="10000"/>
          </a:bodyPr>
          <a:lstStyle/>
          <a:p>
            <a:pPr marL="342900" indent="-228600">
              <a:lnSpc>
                <a:spcPct val="90000"/>
              </a:lnSpc>
              <a:spcAft>
                <a:spcPts val="600"/>
              </a:spcAft>
              <a:buFont typeface="Arial" panose="020B0604020202020204" pitchFamily="34" charset="0"/>
              <a:buChar char="•"/>
            </a:pPr>
            <a:r>
              <a:rPr lang="en-US" sz="3200" dirty="0"/>
              <a:t>Wat </a:t>
            </a:r>
            <a:r>
              <a:rPr lang="en-US" sz="3200" dirty="0" err="1"/>
              <a:t>zie</a:t>
            </a:r>
            <a:r>
              <a:rPr lang="en-US" sz="3200" dirty="0"/>
              <a:t> je? </a:t>
            </a:r>
            <a:r>
              <a:rPr lang="en-US" sz="3200" dirty="0" err="1"/>
              <a:t>Beschrijf</a:t>
            </a:r>
            <a:r>
              <a:rPr lang="en-US" sz="3200" dirty="0"/>
              <a:t> wat je </a:t>
            </a:r>
            <a:r>
              <a:rPr lang="en-US" sz="3200" dirty="0" err="1"/>
              <a:t>ziet</a:t>
            </a:r>
            <a:r>
              <a:rPr lang="en-US" sz="3200" dirty="0"/>
              <a:t> (</a:t>
            </a:r>
            <a:r>
              <a:rPr lang="en-US" sz="3200" dirty="0" err="1"/>
              <a:t>nog</a:t>
            </a:r>
            <a:r>
              <a:rPr lang="en-US" sz="3200" dirty="0"/>
              <a:t> </a:t>
            </a:r>
            <a:r>
              <a:rPr lang="en-US" sz="3200" dirty="0" err="1"/>
              <a:t>niet</a:t>
            </a:r>
            <a:r>
              <a:rPr lang="en-US" sz="3200" dirty="0"/>
              <a:t> </a:t>
            </a:r>
            <a:r>
              <a:rPr lang="en-US" sz="3200" dirty="0" err="1"/>
              <a:t>interpreteren</a:t>
            </a:r>
            <a:r>
              <a:rPr lang="en-US" sz="3200" dirty="0"/>
              <a:t>)</a:t>
            </a:r>
            <a:br>
              <a:rPr lang="en-US" sz="3200" dirty="0"/>
            </a:br>
            <a:endParaRPr lang="en-US" sz="3200" dirty="0"/>
          </a:p>
          <a:p>
            <a:pPr marL="342900" indent="-228600">
              <a:lnSpc>
                <a:spcPct val="90000"/>
              </a:lnSpc>
              <a:spcAft>
                <a:spcPts val="600"/>
              </a:spcAft>
              <a:buFont typeface="Arial" panose="020B0604020202020204" pitchFamily="34" charset="0"/>
              <a:buChar char="•"/>
            </a:pPr>
            <a:r>
              <a:rPr lang="en-US" sz="3200" dirty="0"/>
              <a:t>Wat </a:t>
            </a:r>
            <a:r>
              <a:rPr lang="en-US" sz="3200" dirty="0" err="1"/>
              <a:t>betekent</a:t>
            </a:r>
            <a:r>
              <a:rPr lang="en-US" sz="3200" dirty="0"/>
              <a:t> </a:t>
            </a:r>
            <a:r>
              <a:rPr lang="en-US" sz="3200" dirty="0" err="1"/>
              <a:t>dit</a:t>
            </a:r>
            <a:r>
              <a:rPr lang="en-US" sz="3200" dirty="0"/>
              <a:t>? Wat </a:t>
            </a:r>
            <a:r>
              <a:rPr lang="en-US" sz="3200" dirty="0" err="1"/>
              <a:t>ervaart</a:t>
            </a:r>
            <a:r>
              <a:rPr lang="en-US" sz="3200" dirty="0"/>
              <a:t> Forrest Gump?</a:t>
            </a:r>
            <a:br>
              <a:rPr lang="en-US" sz="3200" dirty="0"/>
            </a:br>
            <a:r>
              <a:rPr lang="en-US" sz="3200" dirty="0"/>
              <a:t> </a:t>
            </a:r>
          </a:p>
          <a:p>
            <a:pPr marL="342900" indent="-228600">
              <a:lnSpc>
                <a:spcPct val="90000"/>
              </a:lnSpc>
              <a:spcAft>
                <a:spcPts val="600"/>
              </a:spcAft>
              <a:buFont typeface="Arial" panose="020B0604020202020204" pitchFamily="34" charset="0"/>
              <a:buChar char="•"/>
            </a:pPr>
            <a:r>
              <a:rPr lang="en-US" sz="3200" dirty="0"/>
              <a:t>Wat </a:t>
            </a:r>
            <a:r>
              <a:rPr lang="en-US" sz="3200" dirty="0" err="1"/>
              <a:t>gaat</a:t>
            </a:r>
            <a:r>
              <a:rPr lang="en-US" sz="3200" dirty="0"/>
              <a:t> er in hem om, </a:t>
            </a:r>
            <a:r>
              <a:rPr lang="en-US" sz="3200" dirty="0" err="1"/>
              <a:t>ervaringen</a:t>
            </a:r>
            <a:r>
              <a:rPr lang="en-US" sz="3200" dirty="0"/>
              <a:t>, </a:t>
            </a:r>
            <a:r>
              <a:rPr lang="en-US" sz="3200" dirty="0" err="1"/>
              <a:t>gevoelens</a:t>
            </a:r>
            <a:r>
              <a:rPr lang="en-US" sz="3200" dirty="0"/>
              <a:t>?</a:t>
            </a:r>
            <a:br>
              <a:rPr lang="en-US" sz="3200" dirty="0"/>
            </a:br>
            <a:endParaRPr lang="en-US" sz="3200" dirty="0"/>
          </a:p>
          <a:p>
            <a:pPr marL="342900" indent="-228600">
              <a:lnSpc>
                <a:spcPct val="90000"/>
              </a:lnSpc>
              <a:spcAft>
                <a:spcPts val="600"/>
              </a:spcAft>
              <a:buFont typeface="Arial" panose="020B0604020202020204" pitchFamily="34" charset="0"/>
              <a:buChar char="•"/>
            </a:pPr>
            <a:r>
              <a:rPr lang="en-US" sz="3200" dirty="0" err="1"/>
              <a:t>Heeft</a:t>
            </a:r>
            <a:r>
              <a:rPr lang="en-US" sz="3200" dirty="0"/>
              <a:t> </a:t>
            </a:r>
            <a:r>
              <a:rPr lang="en-US" sz="3200" dirty="0" err="1"/>
              <a:t>dit</a:t>
            </a:r>
            <a:r>
              <a:rPr lang="en-US" sz="3200" dirty="0"/>
              <a:t> fragment </a:t>
            </a:r>
            <a:r>
              <a:rPr lang="en-US" sz="3200" dirty="0" err="1"/>
              <a:t>iets</a:t>
            </a:r>
            <a:r>
              <a:rPr lang="en-US" sz="3200" dirty="0"/>
              <a:t> </a:t>
            </a:r>
            <a:r>
              <a:rPr lang="en-US" sz="3200" dirty="0" err="1"/>
              <a:t>te</a:t>
            </a:r>
            <a:r>
              <a:rPr lang="en-US" sz="3200" dirty="0"/>
              <a:t> </a:t>
            </a:r>
            <a:r>
              <a:rPr lang="en-US" sz="3200" dirty="0" err="1"/>
              <a:t>maken</a:t>
            </a:r>
            <a:r>
              <a:rPr lang="en-US" sz="3200" dirty="0"/>
              <a:t> met </a:t>
            </a:r>
            <a:r>
              <a:rPr lang="en-US" sz="3200" dirty="0" err="1"/>
              <a:t>verrijzenis</a:t>
            </a:r>
            <a:r>
              <a:rPr lang="en-US" sz="3200" dirty="0"/>
              <a:t>, </a:t>
            </a:r>
            <a:r>
              <a:rPr lang="en-US" sz="3200" dirty="0" err="1"/>
              <a:t>tijd</a:t>
            </a:r>
            <a:r>
              <a:rPr lang="en-US" sz="3200" dirty="0"/>
              <a:t> om op </a:t>
            </a:r>
            <a:r>
              <a:rPr lang="en-US" sz="3200" dirty="0" err="1"/>
              <a:t>te</a:t>
            </a:r>
            <a:r>
              <a:rPr lang="en-US" sz="3200" dirty="0"/>
              <a:t> </a:t>
            </a:r>
            <a:r>
              <a:rPr lang="en-US" sz="3200" dirty="0" err="1"/>
              <a:t>staan</a:t>
            </a:r>
            <a:r>
              <a:rPr lang="en-US" sz="3200" dirty="0"/>
              <a:t>? </a:t>
            </a:r>
          </a:p>
        </p:txBody>
      </p:sp>
      <p:grpSp>
        <p:nvGrpSpPr>
          <p:cNvPr id="30" name="Graphic 185">
            <a:extLst>
              <a:ext uri="{FF2B5EF4-FFF2-40B4-BE49-F238E27FC236}">
                <a16:creationId xmlns:a16="http://schemas.microsoft.com/office/drawing/2014/main" id="{0C156BF8-7FF7-440F-BE2B-417DFFE8BFA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428634" y="5987064"/>
            <a:ext cx="1054466" cy="469689"/>
            <a:chOff x="9841624" y="4115729"/>
            <a:chExt cx="602169" cy="268223"/>
          </a:xfrm>
          <a:solidFill>
            <a:schemeClr val="tx1"/>
          </a:solidFill>
        </p:grpSpPr>
        <p:sp>
          <p:nvSpPr>
            <p:cNvPr id="31" name="Freeform: Shape 30">
              <a:extLst>
                <a:ext uri="{FF2B5EF4-FFF2-40B4-BE49-F238E27FC236}">
                  <a16:creationId xmlns:a16="http://schemas.microsoft.com/office/drawing/2014/main" id="{B7067280-C3E7-4DF6-A345-B9FEF6EF8D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A78365A8-666B-4417-9D3C-554E6E6B2C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E71CAAFA-0A31-4308-AB9F-B1C84ABDF9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96AB1D25-144D-4BB4-A45C-60B8A094F4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069F0FB4-779A-48FC-AC33-784F177C92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8465304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 name="Graphic 185">
            <a:extLst>
              <a:ext uri="{FF2B5EF4-FFF2-40B4-BE49-F238E27FC236}">
                <a16:creationId xmlns:a16="http://schemas.microsoft.com/office/drawing/2014/main" id="{8997F1B7-1EE7-4EA5-A5A4-866F9A810C9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999576" y="5987064"/>
            <a:ext cx="1054466" cy="469689"/>
            <a:chOff x="9841624" y="4115729"/>
            <a:chExt cx="602169" cy="268223"/>
          </a:xfrm>
          <a:solidFill>
            <a:schemeClr val="tx1"/>
          </a:solidFill>
        </p:grpSpPr>
        <p:sp>
          <p:nvSpPr>
            <p:cNvPr id="9" name="Freeform: Shape 8">
              <a:extLst>
                <a:ext uri="{FF2B5EF4-FFF2-40B4-BE49-F238E27FC236}">
                  <a16:creationId xmlns:a16="http://schemas.microsoft.com/office/drawing/2014/main" id="{B5E13483-2FB6-4753-8402-06FDC3498E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88F0DF22-F640-4002-B783-DF1C6A9473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9C2787B8-7984-4332-B611-D3D3DE898F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5AF3646C-B3D7-4F57-8FD2-CD93CEB392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C65FA7DA-93A0-43A4-834C-0F1BB9806A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
        <p:nvSpPr>
          <p:cNvPr id="15" name="Oval 14">
            <a:extLst>
              <a:ext uri="{FF2B5EF4-FFF2-40B4-BE49-F238E27FC236}">
                <a16:creationId xmlns:a16="http://schemas.microsoft.com/office/drawing/2014/main" id="{104332FF-8349-42A5-B5C8-5EE3825CE2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0736" y="652894"/>
            <a:ext cx="319941" cy="319941"/>
          </a:xfrm>
          <a:prstGeom prst="ellipse">
            <a:avLst/>
          </a:prstGeom>
          <a:solidFill>
            <a:schemeClr val="accent3">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useBgFill="1">
        <p:nvSpPr>
          <p:cNvPr id="17" name="Rectangle 16">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F98F79A4-A6C7-4101-B1E9-27E05CB7CF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
            <a:ext cx="2232251" cy="2361890"/>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sp>
        <p:nvSpPr>
          <p:cNvPr id="21" name="Freeform: Shape 20">
            <a:extLst>
              <a:ext uri="{FF2B5EF4-FFF2-40B4-BE49-F238E27FC236}">
                <a16:creationId xmlns:a16="http://schemas.microsoft.com/office/drawing/2014/main" id="{79AFCB35-9C04-4524-A0B1-57FF6865D0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92656"/>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solidFill>
            <a:schemeClr val="tx1"/>
          </a:solidFill>
          <a:ln w="9525" cap="flat">
            <a:noFill/>
            <a:prstDash val="solid"/>
            <a:miter/>
          </a:ln>
        </p:spPr>
        <p:txBody>
          <a:bodyPr wrap="square" rtlCol="0" anchor="ctr">
            <a:noAutofit/>
          </a:bodyPr>
          <a:lstStyle/>
          <a:p>
            <a:endParaRPr lang="en-US"/>
          </a:p>
        </p:txBody>
      </p:sp>
      <p:sp>
        <p:nvSpPr>
          <p:cNvPr id="23" name="Freeform: Shape 22">
            <a:extLst>
              <a:ext uri="{FF2B5EF4-FFF2-40B4-BE49-F238E27FC236}">
                <a16:creationId xmlns:a16="http://schemas.microsoft.com/office/drawing/2014/main" id="{D11AD2AD-0BA0-4DD3-8EEA-84686A0E71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2391"/>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solidFill>
            <a:schemeClr val="tx1"/>
          </a:solidFill>
          <a:ln w="9525" cap="flat">
            <a:noFill/>
            <a:prstDash val="solid"/>
            <a:miter/>
          </a:ln>
        </p:spPr>
        <p:txBody>
          <a:bodyPr wrap="square" rtlCol="0" anchor="ctr">
            <a:noAutofit/>
          </a:bodyPr>
          <a:lstStyle/>
          <a:p>
            <a:endParaRPr lang="en-US"/>
          </a:p>
        </p:txBody>
      </p:sp>
      <p:sp>
        <p:nvSpPr>
          <p:cNvPr id="3" name="Rechthoek 2">
            <a:extLst>
              <a:ext uri="{FF2B5EF4-FFF2-40B4-BE49-F238E27FC236}">
                <a16:creationId xmlns:a16="http://schemas.microsoft.com/office/drawing/2014/main" id="{F95C99F5-69C2-A84F-974F-B2201AE33D84}"/>
              </a:ext>
            </a:extLst>
          </p:cNvPr>
          <p:cNvSpPr/>
          <p:nvPr/>
        </p:nvSpPr>
        <p:spPr>
          <a:xfrm>
            <a:off x="487558" y="3133344"/>
            <a:ext cx="6208317" cy="3036856"/>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400" dirty="0"/>
              <a:t>Fragment </a:t>
            </a:r>
            <a:r>
              <a:rPr lang="en-US" sz="2400" dirty="0" err="1"/>
              <a:t>uit</a:t>
            </a:r>
            <a:r>
              <a:rPr lang="en-US" sz="2400" dirty="0"/>
              <a:t> de film ‘‘</a:t>
            </a:r>
            <a:r>
              <a:rPr lang="en-US" sz="2400" i="1" dirty="0"/>
              <a:t>La double vie de </a:t>
            </a:r>
            <a:r>
              <a:rPr lang="en-US" sz="2400" i="1" dirty="0" err="1"/>
              <a:t>Véronique</a:t>
            </a:r>
            <a:r>
              <a:rPr lang="en-US" sz="2400" i="1" dirty="0"/>
              <a:t>’</a:t>
            </a:r>
            <a:r>
              <a:rPr lang="en-US" sz="2400" dirty="0"/>
              <a:t>  (Kieslowski)</a:t>
            </a:r>
          </a:p>
          <a:p>
            <a:pPr indent="-228600">
              <a:lnSpc>
                <a:spcPct val="90000"/>
              </a:lnSpc>
              <a:spcAft>
                <a:spcPts val="600"/>
              </a:spcAft>
              <a:buFont typeface="Arial" panose="020B0604020202020204" pitchFamily="34" charset="0"/>
              <a:buChar char="•"/>
            </a:pPr>
            <a:r>
              <a:rPr lang="en-US" sz="2400" dirty="0"/>
              <a:t>(</a:t>
            </a:r>
            <a:r>
              <a:rPr lang="en-US" sz="2400" u="sng" dirty="0">
                <a:hlinkClick r:id="rId2">
                  <a:extLst>
                    <a:ext uri="{A12FA001-AC4F-418D-AE19-62706E023703}">
                      <ahyp:hlinkClr xmlns:ahyp="http://schemas.microsoft.com/office/drawing/2018/hyperlinkcolor" val="tx"/>
                    </a:ext>
                  </a:extLst>
                </a:hlinkClick>
              </a:rPr>
              <a:t>http://www.youtube.com/watch?v=TEVlDb43v-4&amp;feature=related</a:t>
            </a:r>
            <a:r>
              <a:rPr lang="en-US" sz="2400" dirty="0"/>
              <a:t>)</a:t>
            </a:r>
          </a:p>
          <a:p>
            <a:pPr>
              <a:lnSpc>
                <a:spcPct val="90000"/>
              </a:lnSpc>
              <a:spcAft>
                <a:spcPts val="600"/>
              </a:spcAft>
            </a:pPr>
            <a:endParaRPr lang="en-US" sz="2400" dirty="0"/>
          </a:p>
        </p:txBody>
      </p:sp>
      <p:sp>
        <p:nvSpPr>
          <p:cNvPr id="25" name="Freeform: Shape 24">
            <a:extLst>
              <a:ext uri="{FF2B5EF4-FFF2-40B4-BE49-F238E27FC236}">
                <a16:creationId xmlns:a16="http://schemas.microsoft.com/office/drawing/2014/main" id="{83C8019B-3985-409B-9B87-494B974EE9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
            <a:ext cx="2232251" cy="2361890"/>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chemeClr val="accent3">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sp>
        <p:nvSpPr>
          <p:cNvPr id="27" name="Freeform: Shape 26">
            <a:extLst>
              <a:ext uri="{FF2B5EF4-FFF2-40B4-BE49-F238E27FC236}">
                <a16:creationId xmlns:a16="http://schemas.microsoft.com/office/drawing/2014/main" id="{9E5C5460-229E-46C8-A712-CC31798542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9419" y="3564607"/>
            <a:ext cx="3432581" cy="3293393"/>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9" name="Freeform: Shape 28">
            <a:extLst>
              <a:ext uri="{FF2B5EF4-FFF2-40B4-BE49-F238E27FC236}">
                <a16:creationId xmlns:a16="http://schemas.microsoft.com/office/drawing/2014/main" id="{B85A4DB3-61AA-49A1-85A9-B3397CD519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9419" y="3564607"/>
            <a:ext cx="3432581" cy="3293393"/>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1">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pic>
        <p:nvPicPr>
          <p:cNvPr id="2" name="Afbeelding 1" descr="Afbeelding met persoon&#10;&#10;Automatisch gegenereerde beschrijving">
            <a:extLst>
              <a:ext uri="{FF2B5EF4-FFF2-40B4-BE49-F238E27FC236}">
                <a16:creationId xmlns:a16="http://schemas.microsoft.com/office/drawing/2014/main" id="{C2E91E69-9347-9249-ACEA-DD8E59A7849C}"/>
              </a:ext>
            </a:extLst>
          </p:cNvPr>
          <p:cNvPicPr>
            <a:picLocks noChangeAspect="1"/>
          </p:cNvPicPr>
          <p:nvPr/>
        </p:nvPicPr>
        <p:blipFill rotWithShape="1">
          <a:blip r:embed="rId3"/>
          <a:srcRect l="16334" r="23117" b="1"/>
          <a:stretch/>
        </p:blipFill>
        <p:spPr>
          <a:xfrm>
            <a:off x="6096000" y="177046"/>
            <a:ext cx="4415738" cy="4415738"/>
          </a:xfrm>
          <a:custGeom>
            <a:avLst/>
            <a:gdLst/>
            <a:ahLst/>
            <a:cxnLst/>
            <a:rect l="l" t="t" r="r" b="b"/>
            <a:pathLst>
              <a:path w="2452978" h="2452978">
                <a:moveTo>
                  <a:pt x="1226489" y="0"/>
                </a:moveTo>
                <a:cubicBezTo>
                  <a:pt x="1903860" y="0"/>
                  <a:pt x="2452978" y="549118"/>
                  <a:pt x="2452978" y="1226489"/>
                </a:cubicBezTo>
                <a:cubicBezTo>
                  <a:pt x="2452978" y="1903860"/>
                  <a:pt x="1903860" y="2452978"/>
                  <a:pt x="1226489" y="2452978"/>
                </a:cubicBezTo>
                <a:cubicBezTo>
                  <a:pt x="549118" y="2452978"/>
                  <a:pt x="0" y="1903860"/>
                  <a:pt x="0" y="1226489"/>
                </a:cubicBezTo>
                <a:cubicBezTo>
                  <a:pt x="0" y="549118"/>
                  <a:pt x="549118" y="0"/>
                  <a:pt x="1226489" y="0"/>
                </a:cubicBezTo>
                <a:close/>
              </a:path>
            </a:pathLst>
          </a:custGeom>
        </p:spPr>
      </p:pic>
      <p:grpSp>
        <p:nvGrpSpPr>
          <p:cNvPr id="31" name="Graphic 185">
            <a:extLst>
              <a:ext uri="{FF2B5EF4-FFF2-40B4-BE49-F238E27FC236}">
                <a16:creationId xmlns:a16="http://schemas.microsoft.com/office/drawing/2014/main" id="{0C156BF8-7FF7-440F-BE2B-417DFFE8BFA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428634" y="5987064"/>
            <a:ext cx="1054466" cy="469689"/>
            <a:chOff x="9841624" y="4115729"/>
            <a:chExt cx="602169" cy="268223"/>
          </a:xfrm>
          <a:solidFill>
            <a:schemeClr val="tx1"/>
          </a:solidFill>
        </p:grpSpPr>
        <p:sp>
          <p:nvSpPr>
            <p:cNvPr id="32" name="Freeform: Shape 31">
              <a:extLst>
                <a:ext uri="{FF2B5EF4-FFF2-40B4-BE49-F238E27FC236}">
                  <a16:creationId xmlns:a16="http://schemas.microsoft.com/office/drawing/2014/main" id="{B7067280-C3E7-4DF6-A345-B9FEF6EF8D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A78365A8-666B-4417-9D3C-554E6E6B2C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E71CAAFA-0A31-4308-AB9F-B1C84ABDF9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96AB1D25-144D-4BB4-A45C-60B8A094F4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069F0FB4-779A-48FC-AC33-784F177C92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0161278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F490A3C9-1DCD-8A48-851D-DCA1283503D1}"/>
              </a:ext>
            </a:extLst>
          </p:cNvPr>
          <p:cNvSpPr/>
          <p:nvPr/>
        </p:nvSpPr>
        <p:spPr>
          <a:xfrm>
            <a:off x="1853184" y="731520"/>
            <a:ext cx="7242048" cy="4524315"/>
          </a:xfrm>
          <a:prstGeom prst="rect">
            <a:avLst/>
          </a:prstGeom>
        </p:spPr>
        <p:txBody>
          <a:bodyPr wrap="square">
            <a:spAutoFit/>
          </a:bodyPr>
          <a:lstStyle/>
          <a:p>
            <a:pPr marL="342900" indent="-342900">
              <a:buFont typeface="Arial" panose="020B0604020202020204" pitchFamily="34" charset="0"/>
              <a:buChar char="•"/>
            </a:pPr>
            <a:r>
              <a:rPr lang="nl-BE" sz="3200" dirty="0"/>
              <a:t>Wat zie je? Beschrijf wat je ziet (nog niet interpreteren)</a:t>
            </a:r>
          </a:p>
          <a:p>
            <a:endParaRPr lang="nl-BE" sz="3200" dirty="0"/>
          </a:p>
          <a:p>
            <a:pPr marL="342900" indent="-342900">
              <a:buFont typeface="Arial" panose="020B0604020202020204" pitchFamily="34" charset="0"/>
              <a:buChar char="•"/>
            </a:pPr>
            <a:r>
              <a:rPr lang="nl-BE" sz="3200" dirty="0"/>
              <a:t>Betekenis?</a:t>
            </a:r>
          </a:p>
          <a:p>
            <a:endParaRPr lang="nl-BE" sz="3200" dirty="0"/>
          </a:p>
          <a:p>
            <a:pPr marL="342900" indent="-342900">
              <a:buFont typeface="Arial" panose="020B0604020202020204" pitchFamily="34" charset="0"/>
              <a:buChar char="•"/>
            </a:pPr>
            <a:r>
              <a:rPr lang="nl-NL" sz="3200" dirty="0"/>
              <a:t>Leg uit: </a:t>
            </a:r>
            <a:r>
              <a:rPr lang="nl-NL" sz="3200" i="1" dirty="0"/>
              <a:t>‘En dan gebruikt </a:t>
            </a:r>
            <a:r>
              <a:rPr lang="nl-NL" sz="3200" i="1" dirty="0" err="1"/>
              <a:t>Kieslowski</a:t>
            </a:r>
            <a:r>
              <a:rPr lang="nl-NL" sz="3200" i="1" dirty="0"/>
              <a:t> een klassiek symbool van verrijzenis: de vlinder die verrijst uit de cocon.’</a:t>
            </a:r>
            <a:r>
              <a:rPr lang="nl-BE" sz="3200" i="1" dirty="0"/>
              <a:t>  Wat zegt dit over ‘Tijd om op te staan’?</a:t>
            </a:r>
          </a:p>
        </p:txBody>
      </p:sp>
    </p:spTree>
    <p:extLst>
      <p:ext uri="{BB962C8B-B14F-4D97-AF65-F5344CB8AC3E}">
        <p14:creationId xmlns:p14="http://schemas.microsoft.com/office/powerpoint/2010/main" val="34726555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E85FA3-53B3-5E48-9D99-43E8E474A639}"/>
              </a:ext>
            </a:extLst>
          </p:cNvPr>
          <p:cNvSpPr>
            <a:spLocks noGrp="1"/>
          </p:cNvSpPr>
          <p:nvPr>
            <p:ph type="title"/>
          </p:nvPr>
        </p:nvSpPr>
        <p:spPr>
          <a:xfrm>
            <a:off x="838200" y="365126"/>
            <a:ext cx="10515600" cy="1023408"/>
          </a:xfrm>
        </p:spPr>
        <p:txBody>
          <a:bodyPr/>
          <a:lstStyle/>
          <a:p>
            <a:r>
              <a:rPr lang="nl-BE" dirty="0"/>
              <a:t>bevrijdingspoëzie</a:t>
            </a:r>
          </a:p>
        </p:txBody>
      </p:sp>
      <p:sp>
        <p:nvSpPr>
          <p:cNvPr id="3" name="Tijdelijke aanduiding voor inhoud 2">
            <a:extLst>
              <a:ext uri="{FF2B5EF4-FFF2-40B4-BE49-F238E27FC236}">
                <a16:creationId xmlns:a16="http://schemas.microsoft.com/office/drawing/2014/main" id="{EA081936-22BD-CF4A-B4E2-9E408B636DD2}"/>
              </a:ext>
            </a:extLst>
          </p:cNvPr>
          <p:cNvSpPr>
            <a:spLocks noGrp="1"/>
          </p:cNvSpPr>
          <p:nvPr>
            <p:ph idx="1"/>
          </p:nvPr>
        </p:nvSpPr>
        <p:spPr>
          <a:xfrm>
            <a:off x="670560" y="1133856"/>
            <a:ext cx="10683240" cy="5859611"/>
          </a:xfrm>
        </p:spPr>
        <p:txBody>
          <a:bodyPr/>
          <a:lstStyle/>
          <a:p>
            <a:r>
              <a:rPr lang="nl-BE" sz="3200" dirty="0"/>
              <a:t>Bevrijd kijken!</a:t>
            </a:r>
          </a:p>
          <a:p>
            <a:pPr lvl="0"/>
            <a:r>
              <a:rPr lang="nl-BE" sz="3200" dirty="0"/>
              <a:t>Kopieer  het bijbelverhaal (bevrijd het uit een kinderbijbel  ;)</a:t>
            </a:r>
          </a:p>
          <a:p>
            <a:pPr lvl="0"/>
            <a:r>
              <a:rPr lang="nl-BE" sz="3200" dirty="0"/>
              <a:t>Werk vanuit het gekozen haakje.</a:t>
            </a:r>
          </a:p>
          <a:p>
            <a:pPr lvl="0"/>
            <a:r>
              <a:rPr lang="nl-BE" sz="3200" dirty="0"/>
              <a:t>Als afronding: hoe kan je nu betekenis geven aan het verhaal vanuit het gekozen haakje?</a:t>
            </a:r>
          </a:p>
          <a:p>
            <a:pPr lvl="1"/>
            <a:r>
              <a:rPr lang="nl-BE" sz="3200" dirty="0"/>
              <a:t>Maak met woorden uit het verhaal een betekenisvolle zin die voor jou iets zegt over het haakje.</a:t>
            </a:r>
          </a:p>
          <a:p>
            <a:pPr lvl="1"/>
            <a:r>
              <a:rPr lang="nl-BE" sz="3200" dirty="0"/>
              <a:t>De woorden die je kiest moeten niet van boven naar onder gekozen worden. Zo kan je als tweede woord bijvoorbeeld een woord hebben dat helemaal beneden staat en als derde woord weer een woord van bovenaan in het verhaal.</a:t>
            </a:r>
          </a:p>
          <a:p>
            <a:endParaRPr lang="nl-BE" dirty="0"/>
          </a:p>
        </p:txBody>
      </p:sp>
    </p:spTree>
    <p:extLst>
      <p:ext uri="{BB962C8B-B14F-4D97-AF65-F5344CB8AC3E}">
        <p14:creationId xmlns:p14="http://schemas.microsoft.com/office/powerpoint/2010/main" val="14837445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414EBEB9-1681-7B40-8938-A61916F23C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7413" y="0"/>
            <a:ext cx="533558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71623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D85C35-77D6-A841-8C48-68CFFDDED3E2}"/>
              </a:ext>
            </a:extLst>
          </p:cNvPr>
          <p:cNvSpPr>
            <a:spLocks noGrp="1"/>
          </p:cNvSpPr>
          <p:nvPr>
            <p:ph type="title"/>
          </p:nvPr>
        </p:nvSpPr>
        <p:spPr>
          <a:xfrm>
            <a:off x="838200" y="365126"/>
            <a:ext cx="10515600" cy="481542"/>
          </a:xfrm>
        </p:spPr>
        <p:txBody>
          <a:bodyPr/>
          <a:lstStyle/>
          <a:p>
            <a:endParaRPr lang="nl-BE" dirty="0"/>
          </a:p>
        </p:txBody>
      </p:sp>
      <p:sp>
        <p:nvSpPr>
          <p:cNvPr id="3" name="Tijdelijke aanduiding voor inhoud 2">
            <a:extLst>
              <a:ext uri="{FF2B5EF4-FFF2-40B4-BE49-F238E27FC236}">
                <a16:creationId xmlns:a16="http://schemas.microsoft.com/office/drawing/2014/main" id="{B12BC56C-3C4B-1442-B383-BA9E405A9FF2}"/>
              </a:ext>
            </a:extLst>
          </p:cNvPr>
          <p:cNvSpPr>
            <a:spLocks noGrp="1"/>
          </p:cNvSpPr>
          <p:nvPr>
            <p:ph idx="1"/>
          </p:nvPr>
        </p:nvSpPr>
        <p:spPr>
          <a:xfrm>
            <a:off x="731520" y="1185332"/>
            <a:ext cx="10622280" cy="5307541"/>
          </a:xfrm>
        </p:spPr>
        <p:txBody>
          <a:bodyPr/>
          <a:lstStyle/>
          <a:p>
            <a:pPr lvl="1"/>
            <a:r>
              <a:rPr lang="nl-BE" sz="3200" dirty="0"/>
              <a:t>Bevrijd de woorden: verbind de woorden zodat uw zin ‘in beeld komt’.</a:t>
            </a:r>
          </a:p>
          <a:p>
            <a:pPr lvl="1"/>
            <a:r>
              <a:rPr lang="nl-BE" sz="3200" dirty="0"/>
              <a:t>Kleur de rest van de tekst weg. Hierbij kan je één of meerdere kleuren kiezen die aansluiten bij wat je ervaart bij deze zin. </a:t>
            </a:r>
          </a:p>
          <a:p>
            <a:pPr lvl="0"/>
            <a:r>
              <a:rPr lang="nl-BE" sz="3200" dirty="0"/>
              <a:t>Welke zinnen zijn er allemaal naar voor gekomen?</a:t>
            </a:r>
            <a:br>
              <a:rPr lang="nl-BE" sz="3200" dirty="0"/>
            </a:br>
            <a:r>
              <a:rPr lang="nl-BE" sz="3200" dirty="0"/>
              <a:t>Laat ze door de leerlingen rustig lezen met zachte muziek op de achtergrond. Nu heb je een nieuw bijbelverhaal rond het haakje.</a:t>
            </a:r>
            <a:br>
              <a:rPr lang="nl-BE" sz="3200" dirty="0"/>
            </a:br>
            <a:r>
              <a:rPr lang="nl-BE" sz="3200" dirty="0"/>
              <a:t>Zo zie je, de bijbel is een onvoltooide symfonie van die alle tijden verbindt!</a:t>
            </a:r>
          </a:p>
          <a:p>
            <a:endParaRPr lang="nl-BE" dirty="0"/>
          </a:p>
        </p:txBody>
      </p:sp>
    </p:spTree>
    <p:extLst>
      <p:ext uri="{BB962C8B-B14F-4D97-AF65-F5344CB8AC3E}">
        <p14:creationId xmlns:p14="http://schemas.microsoft.com/office/powerpoint/2010/main" val="30867570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5204C4AA-428E-9C42-8DB7-1EB528D9A39E}"/>
              </a:ext>
            </a:extLst>
          </p:cNvPr>
          <p:cNvSpPr>
            <a:spLocks noChangeArrowheads="1"/>
          </p:cNvSpPr>
          <p:nvPr/>
        </p:nvSpPr>
        <p:spPr bwMode="auto">
          <a:xfrm>
            <a:off x="2794000" y="-660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BE" altLang="nl-BE" sz="1200" b="0" i="0" u="none" strike="noStrike" cap="none" normalizeH="0" baseline="0">
                <a:ln>
                  <a:noFill/>
                </a:ln>
                <a:solidFill>
                  <a:srgbClr val="474747"/>
                </a:solidFill>
                <a:effectLst/>
                <a:latin typeface="Helvetica Neue" panose="02000503000000020004" pitchFamily="2" charset="0"/>
                <a:ea typeface="Times New Roman" panose="02020603050405020304" pitchFamily="18" charset="0"/>
                <a:cs typeface="Times New Roman" panose="02020603050405020304" pitchFamily="18" charset="0"/>
              </a:rPr>
              <a:t>Een voorbeeld (wel niet met een bijbelverhaal)</a:t>
            </a:r>
            <a:endParaRPr kumimoji="0" lang="nl-BE" altLang="nl-BE" sz="12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nl-BE" altLang="nl-BE" sz="1000" b="0" i="0" u="none" strike="noStrike" cap="none" normalizeH="0" baseline="0">
                <a:ln>
                  <a:noFill/>
                </a:ln>
                <a:solidFill>
                  <a:srgbClr val="474747"/>
                </a:solidFill>
                <a:effectLst/>
                <a:latin typeface="Georgia" panose="02040502050405020303" pitchFamily="18" charset="0"/>
                <a:ea typeface="Times New Roman" panose="02020603050405020304" pitchFamily="18" charset="0"/>
                <a:cs typeface="Times New Roman" panose="02020603050405020304" pitchFamily="18" charset="0"/>
              </a:rPr>
            </a:br>
            <a:endParaRPr kumimoji="0" lang="nl-BE" altLang="nl-BE" sz="1800" b="0" i="0" u="none" strike="noStrike" cap="none" normalizeH="0" baseline="0">
              <a:ln>
                <a:noFill/>
              </a:ln>
              <a:solidFill>
                <a:schemeClr val="tx1"/>
              </a:solidFill>
              <a:effectLst/>
              <a:latin typeface="Arial" panose="020B0604020202020204" pitchFamily="34" charset="0"/>
            </a:endParaRPr>
          </a:p>
        </p:txBody>
      </p:sp>
      <p:pic>
        <p:nvPicPr>
          <p:cNvPr id="1025" name="Afbeelding 1" descr="Naar hartelust - stiftgedicht: JudyElf, CC by-nc-sa">
            <a:hlinkClick r:id="rId2"/>
            <a:extLst>
              <a:ext uri="{FF2B5EF4-FFF2-40B4-BE49-F238E27FC236}">
                <a16:creationId xmlns:a16="http://schemas.microsoft.com/office/drawing/2014/main" id="{65045CCD-DB63-C54A-8796-59E8EF4757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1200" y="-10837"/>
            <a:ext cx="5295900" cy="70612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FE7CDA44-5E7D-CC40-BC9F-A8616CFB3A44}"/>
              </a:ext>
            </a:extLst>
          </p:cNvPr>
          <p:cNvSpPr>
            <a:spLocks noChangeArrowheads="1"/>
          </p:cNvSpPr>
          <p:nvPr/>
        </p:nvSpPr>
        <p:spPr bwMode="auto">
          <a:xfrm>
            <a:off x="3251200" y="74676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nl-BE"/>
          </a:p>
        </p:txBody>
      </p:sp>
    </p:spTree>
    <p:extLst>
      <p:ext uri="{BB962C8B-B14F-4D97-AF65-F5344CB8AC3E}">
        <p14:creationId xmlns:p14="http://schemas.microsoft.com/office/powerpoint/2010/main" val="607024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aphic 185">
            <a:extLst>
              <a:ext uri="{FF2B5EF4-FFF2-40B4-BE49-F238E27FC236}">
                <a16:creationId xmlns:a16="http://schemas.microsoft.com/office/drawing/2014/main" id="{8A351602-3772-4279-B0D3-A523F6F6EAB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999576" y="5987064"/>
            <a:ext cx="1054466" cy="469689"/>
            <a:chOff x="9841624" y="4115729"/>
            <a:chExt cx="602169" cy="268223"/>
          </a:xfrm>
          <a:solidFill>
            <a:schemeClr val="tx1"/>
          </a:solidFill>
        </p:grpSpPr>
        <p:sp>
          <p:nvSpPr>
            <p:cNvPr id="10" name="Freeform: Shape 9">
              <a:extLst>
                <a:ext uri="{FF2B5EF4-FFF2-40B4-BE49-F238E27FC236}">
                  <a16:creationId xmlns:a16="http://schemas.microsoft.com/office/drawing/2014/main" id="{A5AAAA75-5FFB-4C07-AD4A-3146773E6C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1479895E-3847-44BB-8404-28F14219FB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50E02F68-8149-4236-8D9F-6B550F78B9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956FCAAB-F073-4561-A484-42C7DD10DC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6CF8DB94-87A3-43E9-9BBB-301CFF0FB0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
        <p:nvSpPr>
          <p:cNvPr id="16" name="Oval 15">
            <a:extLst>
              <a:ext uri="{FF2B5EF4-FFF2-40B4-BE49-F238E27FC236}">
                <a16:creationId xmlns:a16="http://schemas.microsoft.com/office/drawing/2014/main" id="{7D6BF779-0B8C-4CC2-9268-9506AD0C53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0736" y="652894"/>
            <a:ext cx="319941" cy="319941"/>
          </a:xfrm>
          <a:prstGeom prst="ellipse">
            <a:avLst/>
          </a:prstGeom>
          <a:solidFill>
            <a:schemeClr val="accent3">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useBgFill="1">
        <p:nvSpPr>
          <p:cNvPr id="18" name="Rectangle 17">
            <a:extLst>
              <a:ext uri="{FF2B5EF4-FFF2-40B4-BE49-F238E27FC236}">
                <a16:creationId xmlns:a16="http://schemas.microsoft.com/office/drawing/2014/main" id="{3A397E3E-B90C-4D82-BAAA-36F7AC6A45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2C1D3151-5F97-4860-B56C-C98BD62CC2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56624" y="901769"/>
            <a:ext cx="4970256" cy="3855397"/>
          </a:xfrm>
          <a:prstGeom prst="rect">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287DFBF2-49F6-42E9-A0A3-263E1B29E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56624" y="901769"/>
            <a:ext cx="4970256" cy="3855397"/>
          </a:xfrm>
          <a:prstGeom prst="rect">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Freeform: Shape 23">
            <a:extLst>
              <a:ext uri="{FF2B5EF4-FFF2-40B4-BE49-F238E27FC236}">
                <a16:creationId xmlns:a16="http://schemas.microsoft.com/office/drawing/2014/main" id="{8CF5E676-CA04-4CED-9F1E-5026ED66E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871489" cy="4096327"/>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accent1"/>
              </a:solidFill>
            </a:endParaRPr>
          </a:p>
        </p:txBody>
      </p:sp>
      <p:sp>
        <p:nvSpPr>
          <p:cNvPr id="26" name="Freeform: Shape 25">
            <a:extLst>
              <a:ext uri="{FF2B5EF4-FFF2-40B4-BE49-F238E27FC236}">
                <a16:creationId xmlns:a16="http://schemas.microsoft.com/office/drawing/2014/main" id="{C084923C-448A-46B2-AFC6-DA8BCDAAAA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871489" cy="4096327"/>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chemeClr val="accent1">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accent1"/>
              </a:solidFill>
            </a:endParaRPr>
          </a:p>
        </p:txBody>
      </p:sp>
      <p:sp>
        <p:nvSpPr>
          <p:cNvPr id="28" name="Freeform: Shape 27">
            <a:extLst>
              <a:ext uri="{FF2B5EF4-FFF2-40B4-BE49-F238E27FC236}">
                <a16:creationId xmlns:a16="http://schemas.microsoft.com/office/drawing/2014/main" id="{E16C8D8F-10E9-4498-ABDB-0F923F8B68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39689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solidFill>
            <a:schemeClr val="tx1"/>
          </a:solidFill>
          <a:ln w="9525" cap="flat">
            <a:noFill/>
            <a:prstDash val="solid"/>
            <a:miter/>
          </a:ln>
        </p:spPr>
        <p:txBody>
          <a:bodyPr wrap="square" rtlCol="0" anchor="ctr">
            <a:noAutofit/>
          </a:bodyPr>
          <a:lstStyle/>
          <a:p>
            <a:endParaRPr lang="en-US" dirty="0"/>
          </a:p>
        </p:txBody>
      </p:sp>
      <p:sp>
        <p:nvSpPr>
          <p:cNvPr id="30" name="Freeform: Shape 29">
            <a:extLst>
              <a:ext uri="{FF2B5EF4-FFF2-40B4-BE49-F238E27FC236}">
                <a16:creationId xmlns:a16="http://schemas.microsoft.com/office/drawing/2014/main" id="{1E5A83E3-8A11-4492-BB6E-F5F2240316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83663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solidFill>
            <a:schemeClr val="tx1"/>
          </a:solidFill>
          <a:ln w="9525" cap="flat">
            <a:noFill/>
            <a:prstDash val="solid"/>
            <a:miter/>
          </a:ln>
        </p:spPr>
        <p:txBody>
          <a:bodyPr wrap="square" rtlCol="0" anchor="ctr">
            <a:noAutofit/>
          </a:bodyPr>
          <a:lstStyle/>
          <a:p>
            <a:endParaRPr lang="en-US" dirty="0"/>
          </a:p>
        </p:txBody>
      </p:sp>
      <p:sp useBgFill="1">
        <p:nvSpPr>
          <p:cNvPr id="32" name="Rectangle 31">
            <a:extLst>
              <a:ext uri="{FF2B5EF4-FFF2-40B4-BE49-F238E27FC236}">
                <a16:creationId xmlns:a16="http://schemas.microsoft.com/office/drawing/2014/main" id="{8DE96824-E506-4448-8704-5EC7BF7BC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49229" y="798986"/>
            <a:ext cx="4970256" cy="3855397"/>
          </a:xfrm>
          <a:prstGeom prst="rect">
            <a:avLst/>
          </a:prstGeom>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40DB6317-F442-7942-B8DA-57E878988DE3}"/>
              </a:ext>
            </a:extLst>
          </p:cNvPr>
          <p:cNvSpPr>
            <a:spLocks noGrp="1"/>
          </p:cNvSpPr>
          <p:nvPr>
            <p:ph type="title"/>
          </p:nvPr>
        </p:nvSpPr>
        <p:spPr>
          <a:xfrm>
            <a:off x="2042579" y="1006404"/>
            <a:ext cx="4184101" cy="2577893"/>
          </a:xfrm>
        </p:spPr>
        <p:txBody>
          <a:bodyPr vert="horz" lIns="91440" tIns="45720" rIns="91440" bIns="45720" rtlCol="0" anchor="b">
            <a:normAutofit/>
          </a:bodyPr>
          <a:lstStyle/>
          <a:p>
            <a:pPr algn="ctr"/>
            <a:r>
              <a:rPr lang="en-US" sz="6000" b="1" cap="all" spc="1500">
                <a:ea typeface="Source Sans Pro SemiBold" panose="020B0603030403020204" pitchFamily="34" charset="0"/>
              </a:rPr>
              <a:t>Wat blijft haken?</a:t>
            </a:r>
          </a:p>
        </p:txBody>
      </p:sp>
      <p:sp>
        <p:nvSpPr>
          <p:cNvPr id="34" name="Oval 33">
            <a:extLst>
              <a:ext uri="{FF2B5EF4-FFF2-40B4-BE49-F238E27FC236}">
                <a16:creationId xmlns:a16="http://schemas.microsoft.com/office/drawing/2014/main" id="{4D1A5E71-B6B6-486A-8CDC-C7ABD9B90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66115" y="3453761"/>
            <a:ext cx="319941" cy="31994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6" name="Freeform: Shape 35">
            <a:extLst>
              <a:ext uri="{FF2B5EF4-FFF2-40B4-BE49-F238E27FC236}">
                <a16:creationId xmlns:a16="http://schemas.microsoft.com/office/drawing/2014/main" id="{A2B5CBEA-F125-49B6-8335-227C325B11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83019" y="4738591"/>
            <a:ext cx="2208981" cy="2119409"/>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8" name="Freeform: Shape 37">
            <a:extLst>
              <a:ext uri="{FF2B5EF4-FFF2-40B4-BE49-F238E27FC236}">
                <a16:creationId xmlns:a16="http://schemas.microsoft.com/office/drawing/2014/main" id="{8D5FEEA0-2150-4CF8-BFBE-E1CE7B1A2A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83019" y="4738591"/>
            <a:ext cx="2208981" cy="2119409"/>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3">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nvGrpSpPr>
          <p:cNvPr id="40" name="Graphic 185">
            <a:extLst>
              <a:ext uri="{FF2B5EF4-FFF2-40B4-BE49-F238E27FC236}">
                <a16:creationId xmlns:a16="http://schemas.microsoft.com/office/drawing/2014/main" id="{FB9739EB-7F66-433D-841F-AB3CD18700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343487" y="5662437"/>
            <a:ext cx="1054466" cy="469689"/>
            <a:chOff x="9841624" y="4115729"/>
            <a:chExt cx="602169" cy="268223"/>
          </a:xfrm>
          <a:solidFill>
            <a:schemeClr val="tx1"/>
          </a:solidFill>
        </p:grpSpPr>
        <p:sp>
          <p:nvSpPr>
            <p:cNvPr id="41" name="Freeform: Shape 40">
              <a:extLst>
                <a:ext uri="{FF2B5EF4-FFF2-40B4-BE49-F238E27FC236}">
                  <a16:creationId xmlns:a16="http://schemas.microsoft.com/office/drawing/2014/main" id="{104F2BBD-A005-4DCB-9566-F2351050BE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42" name="Freeform: Shape 41">
              <a:extLst>
                <a:ext uri="{FF2B5EF4-FFF2-40B4-BE49-F238E27FC236}">
                  <a16:creationId xmlns:a16="http://schemas.microsoft.com/office/drawing/2014/main" id="{8B00DEC7-198B-49D1-98FD-018F3ECFCF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43" name="Freeform: Shape 42">
              <a:extLst>
                <a:ext uri="{FF2B5EF4-FFF2-40B4-BE49-F238E27FC236}">
                  <a16:creationId xmlns:a16="http://schemas.microsoft.com/office/drawing/2014/main" id="{F14DFC82-B3B3-468E-91B3-1302CFC684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44" name="Freeform: Shape 43">
              <a:extLst>
                <a:ext uri="{FF2B5EF4-FFF2-40B4-BE49-F238E27FC236}">
                  <a16:creationId xmlns:a16="http://schemas.microsoft.com/office/drawing/2014/main" id="{D3250EFE-214E-4B8E-AF96-036A514FFB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45" name="Freeform: Shape 44">
              <a:extLst>
                <a:ext uri="{FF2B5EF4-FFF2-40B4-BE49-F238E27FC236}">
                  <a16:creationId xmlns:a16="http://schemas.microsoft.com/office/drawing/2014/main" id="{AD058EBE-D4A5-4C43-B170-6A451F87A7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grpSp>
      <p:pic>
        <p:nvPicPr>
          <p:cNvPr id="4" name="Picture 2" descr="D:\Documenten\Mijn afbeeldingen\opgewekt\opgewekt 001.jpg">
            <a:extLst>
              <a:ext uri="{FF2B5EF4-FFF2-40B4-BE49-F238E27FC236}">
                <a16:creationId xmlns:a16="http://schemas.microsoft.com/office/drawing/2014/main" id="{19F61C81-BED9-B045-AB59-48F355B2F2E6}"/>
              </a:ext>
            </a:extLst>
          </p:cNvPr>
          <p:cNvPicPr>
            <a:picLocks noGrp="1" noChangeAspect="1" noChangeArrowheads="1"/>
          </p:cNvPicPr>
          <p:nvPr>
            <p:ph idx="1"/>
          </p:nvPr>
        </p:nvPicPr>
        <p:blipFill rotWithShape="1">
          <a:blip r:embed="rId2" cstate="print"/>
          <a:srcRect l="13927" r="20623" b="-2"/>
          <a:stretch/>
        </p:blipFill>
        <p:spPr bwMode="auto">
          <a:xfrm>
            <a:off x="7196471" y="2580962"/>
            <a:ext cx="3743478" cy="3217333"/>
          </a:xfrm>
          <a:prstGeom prst="rect">
            <a:avLst/>
          </a:prstGeom>
          <a:noFill/>
        </p:spPr>
      </p:pic>
      <p:sp>
        <p:nvSpPr>
          <p:cNvPr id="47" name="Graphic 212">
            <a:extLst>
              <a:ext uri="{FF2B5EF4-FFF2-40B4-BE49-F238E27FC236}">
                <a16:creationId xmlns:a16="http://schemas.microsoft.com/office/drawing/2014/main" id="{4FB204DF-284E-45F6-A017-79A4DF57BC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19871" y="2271091"/>
            <a:ext cx="622472" cy="622472"/>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lt1"/>
              </a:solidFill>
            </a:endParaRPr>
          </a:p>
        </p:txBody>
      </p:sp>
      <p:sp>
        <p:nvSpPr>
          <p:cNvPr id="49" name="Graphic 212">
            <a:extLst>
              <a:ext uri="{FF2B5EF4-FFF2-40B4-BE49-F238E27FC236}">
                <a16:creationId xmlns:a16="http://schemas.microsoft.com/office/drawing/2014/main" id="{35BEC8E5-2B02-4F67-8747-30EB3C1BA2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19871" y="2271091"/>
            <a:ext cx="622472" cy="622472"/>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1">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lt1"/>
              </a:solidFill>
            </a:endParaRPr>
          </a:p>
        </p:txBody>
      </p:sp>
      <p:sp>
        <p:nvSpPr>
          <p:cNvPr id="51" name="Oval 50">
            <a:extLst>
              <a:ext uri="{FF2B5EF4-FFF2-40B4-BE49-F238E27FC236}">
                <a16:creationId xmlns:a16="http://schemas.microsoft.com/office/drawing/2014/main" id="{DA3820AF-2A30-4E60-818E-56DDA937A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66115" y="3453761"/>
            <a:ext cx="319941" cy="319941"/>
          </a:xfrm>
          <a:prstGeom prst="ellipse">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Tree>
    <p:extLst>
      <p:ext uri="{BB962C8B-B14F-4D97-AF65-F5344CB8AC3E}">
        <p14:creationId xmlns:p14="http://schemas.microsoft.com/office/powerpoint/2010/main" val="6878791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9D4E7629-8199-5641-8F53-6F8C993070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8563" y="0"/>
            <a:ext cx="47148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5986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a:extLst>
              <a:ext uri="{FF2B5EF4-FFF2-40B4-BE49-F238E27FC236}">
                <a16:creationId xmlns:a16="http://schemas.microsoft.com/office/drawing/2014/main" id="{BCAD7418-DD3C-9F44-B12F-4E0605A8E4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7999" y="147567"/>
            <a:ext cx="6613980" cy="67104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82798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F98F79A4-A6C7-4101-B1E9-27E05CB7CF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3871489" cy="4096327"/>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sp>
        <p:nvSpPr>
          <p:cNvPr id="12" name="Freeform: Shape 11">
            <a:extLst>
              <a:ext uri="{FF2B5EF4-FFF2-40B4-BE49-F238E27FC236}">
                <a16:creationId xmlns:a16="http://schemas.microsoft.com/office/drawing/2014/main" id="{31CE7A08-2184-4B99-ABC0-B40CD1D3F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871489" cy="4096327"/>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chemeClr val="accent1">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sp>
        <p:nvSpPr>
          <p:cNvPr id="2" name="Titel 1">
            <a:extLst>
              <a:ext uri="{FF2B5EF4-FFF2-40B4-BE49-F238E27FC236}">
                <a16:creationId xmlns:a16="http://schemas.microsoft.com/office/drawing/2014/main" id="{8DD2A2A0-060B-8F4E-AC9C-E0AABB2E3C53}"/>
              </a:ext>
            </a:extLst>
          </p:cNvPr>
          <p:cNvSpPr>
            <a:spLocks noGrp="1"/>
          </p:cNvSpPr>
          <p:nvPr>
            <p:ph type="title"/>
          </p:nvPr>
        </p:nvSpPr>
        <p:spPr>
          <a:xfrm>
            <a:off x="1102368" y="3306515"/>
            <a:ext cx="3826286" cy="3215373"/>
          </a:xfrm>
        </p:spPr>
        <p:txBody>
          <a:bodyPr>
            <a:normAutofit/>
          </a:bodyPr>
          <a:lstStyle/>
          <a:p>
            <a:pPr algn="ctr"/>
            <a:endParaRPr lang="nl-BE"/>
          </a:p>
        </p:txBody>
      </p:sp>
      <p:sp>
        <p:nvSpPr>
          <p:cNvPr id="14" name="Freeform: Shape 13">
            <a:extLst>
              <a:ext uri="{FF2B5EF4-FFF2-40B4-BE49-F238E27FC236}">
                <a16:creationId xmlns:a16="http://schemas.microsoft.com/office/drawing/2014/main" id="{79AFCB35-9C04-4524-A0B1-57FF6865D0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47955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solidFill>
            <a:schemeClr val="tx1"/>
          </a:solidFill>
          <a:ln w="9525" cap="flat">
            <a:noFill/>
            <a:prstDash val="solid"/>
            <a:miter/>
          </a:ln>
        </p:spPr>
        <p:txBody>
          <a:bodyPr wrap="square" rtlCol="0" anchor="ctr">
            <a:noAutofit/>
          </a:bodyPr>
          <a:lstStyle/>
          <a:p>
            <a:endParaRPr lang="en-US"/>
          </a:p>
        </p:txBody>
      </p:sp>
      <p:sp>
        <p:nvSpPr>
          <p:cNvPr id="16" name="Freeform: Shape 15">
            <a:extLst>
              <a:ext uri="{FF2B5EF4-FFF2-40B4-BE49-F238E27FC236}">
                <a16:creationId xmlns:a16="http://schemas.microsoft.com/office/drawing/2014/main" id="{D11AD2AD-0BA0-4DD3-8EEA-84686A0E71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9192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solidFill>
            <a:schemeClr val="tx1"/>
          </a:solidFill>
          <a:ln w="9525" cap="flat">
            <a:noFill/>
            <a:prstDash val="solid"/>
            <a:miter/>
          </a:ln>
        </p:spPr>
        <p:txBody>
          <a:bodyPr wrap="square" rtlCol="0" anchor="ctr">
            <a:noAutofit/>
          </a:bodyPr>
          <a:lstStyle/>
          <a:p>
            <a:endParaRPr lang="en-US"/>
          </a:p>
        </p:txBody>
      </p:sp>
      <p:sp>
        <p:nvSpPr>
          <p:cNvPr id="18" name="Freeform: Shape 17">
            <a:extLst>
              <a:ext uri="{FF2B5EF4-FFF2-40B4-BE49-F238E27FC236}">
                <a16:creationId xmlns:a16="http://schemas.microsoft.com/office/drawing/2014/main" id="{9E5C5460-229E-46C8-A712-CC31798542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00654" y="4275786"/>
            <a:ext cx="2691346" cy="2582214"/>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0" name="Freeform: Shape 19">
            <a:extLst>
              <a:ext uri="{FF2B5EF4-FFF2-40B4-BE49-F238E27FC236}">
                <a16:creationId xmlns:a16="http://schemas.microsoft.com/office/drawing/2014/main" id="{2552FC29-9118-466F-940E-80C84EFDF0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00654" y="4275786"/>
            <a:ext cx="2691346" cy="2582214"/>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3">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 name="Tijdelijke aanduiding voor inhoud 2">
            <a:extLst>
              <a:ext uri="{FF2B5EF4-FFF2-40B4-BE49-F238E27FC236}">
                <a16:creationId xmlns:a16="http://schemas.microsoft.com/office/drawing/2014/main" id="{A586F7CA-0A6A-FA4B-BFAA-948BD84C951C}"/>
              </a:ext>
            </a:extLst>
          </p:cNvPr>
          <p:cNvSpPr>
            <a:spLocks noGrp="1"/>
          </p:cNvSpPr>
          <p:nvPr>
            <p:ph idx="1"/>
          </p:nvPr>
        </p:nvSpPr>
        <p:spPr>
          <a:xfrm>
            <a:off x="5211448" y="706508"/>
            <a:ext cx="5217173" cy="4351338"/>
          </a:xfrm>
        </p:spPr>
        <p:txBody>
          <a:bodyPr>
            <a:normAutofit/>
          </a:bodyPr>
          <a:lstStyle/>
          <a:p>
            <a:r>
              <a:rPr lang="nl-BE" sz="3600" dirty="0"/>
              <a:t>Waarom zou je met dit verhaal aan de slag gaan?</a:t>
            </a:r>
          </a:p>
          <a:p>
            <a:pPr marL="0" indent="0">
              <a:buNone/>
            </a:pPr>
            <a:endParaRPr lang="nl-BE" sz="3600" dirty="0"/>
          </a:p>
          <a:p>
            <a:r>
              <a:rPr lang="nl-BE" sz="3600" dirty="0"/>
              <a:t>Waarom zou je met dit verhaal niet aan de slag gaan?</a:t>
            </a:r>
          </a:p>
        </p:txBody>
      </p:sp>
      <p:grpSp>
        <p:nvGrpSpPr>
          <p:cNvPr id="22" name="Graphic 185">
            <a:extLst>
              <a:ext uri="{FF2B5EF4-FFF2-40B4-BE49-F238E27FC236}">
                <a16:creationId xmlns:a16="http://schemas.microsoft.com/office/drawing/2014/main" id="{0C156BF8-7FF7-440F-BE2B-417DFFE8BFA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428634" y="5987064"/>
            <a:ext cx="1054466" cy="469689"/>
            <a:chOff x="9841624" y="4115729"/>
            <a:chExt cx="602169" cy="268223"/>
          </a:xfrm>
          <a:solidFill>
            <a:schemeClr val="tx1"/>
          </a:solidFill>
        </p:grpSpPr>
        <p:sp>
          <p:nvSpPr>
            <p:cNvPr id="23" name="Freeform: Shape 22">
              <a:extLst>
                <a:ext uri="{FF2B5EF4-FFF2-40B4-BE49-F238E27FC236}">
                  <a16:creationId xmlns:a16="http://schemas.microsoft.com/office/drawing/2014/main" id="{B7067280-C3E7-4DF6-A345-B9FEF6EF8D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A78365A8-666B-4417-9D3C-554E6E6B2C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E71CAAFA-0A31-4308-AB9F-B1C84ABDF9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96AB1D25-144D-4BB4-A45C-60B8A094F4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069F0FB4-779A-48FC-AC33-784F177C92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4066454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30A479-B614-F446-A54A-5AB4B290C1B7}"/>
              </a:ext>
            </a:extLst>
          </p:cNvPr>
          <p:cNvSpPr>
            <a:spLocks noGrp="1"/>
          </p:cNvSpPr>
          <p:nvPr>
            <p:ph type="title"/>
          </p:nvPr>
        </p:nvSpPr>
        <p:spPr>
          <a:xfrm>
            <a:off x="838200" y="365125"/>
            <a:ext cx="10515600" cy="1805051"/>
          </a:xfrm>
        </p:spPr>
        <p:txBody>
          <a:bodyPr>
            <a:normAutofit fontScale="90000"/>
          </a:bodyPr>
          <a:lstStyle/>
          <a:p>
            <a:r>
              <a:rPr lang="nl-BE" dirty="0"/>
              <a:t>Beelden om iets te laten oplichten over</a:t>
            </a:r>
            <a:br>
              <a:rPr lang="nl-BE" dirty="0"/>
            </a:br>
            <a:r>
              <a:rPr lang="nl-BE" dirty="0"/>
              <a:t> ‘tijd om op te staan’?!</a:t>
            </a:r>
            <a:br>
              <a:rPr lang="nl-BE" dirty="0"/>
            </a:br>
            <a:endParaRPr lang="nl-BE" dirty="0"/>
          </a:p>
        </p:txBody>
      </p:sp>
      <p:sp>
        <p:nvSpPr>
          <p:cNvPr id="3" name="Tijdelijke aanduiding voor inhoud 2">
            <a:extLst>
              <a:ext uri="{FF2B5EF4-FFF2-40B4-BE49-F238E27FC236}">
                <a16:creationId xmlns:a16="http://schemas.microsoft.com/office/drawing/2014/main" id="{2F5DBDA2-E639-B841-8B62-08F69A3CB579}"/>
              </a:ext>
            </a:extLst>
          </p:cNvPr>
          <p:cNvSpPr>
            <a:spLocks noGrp="1"/>
          </p:cNvSpPr>
          <p:nvPr>
            <p:ph idx="1"/>
          </p:nvPr>
        </p:nvSpPr>
        <p:spPr>
          <a:xfrm>
            <a:off x="670560" y="1755647"/>
            <a:ext cx="10683240" cy="4983819"/>
          </a:xfrm>
        </p:spPr>
        <p:txBody>
          <a:bodyPr>
            <a:normAutofit/>
          </a:bodyPr>
          <a:lstStyle/>
          <a:p>
            <a:pPr marL="0" lvl="0" indent="0">
              <a:buNone/>
            </a:pPr>
            <a:r>
              <a:rPr lang="nl-NL" sz="2400" dirty="0">
                <a:ea typeface="Times New Roman" panose="02020603050405020304" pitchFamily="18" charset="0"/>
                <a:cs typeface="Arial" panose="020B0604020202020204" pitchFamily="34" charset="0"/>
              </a:rPr>
              <a:t>Overloop de verschillende beelden. </a:t>
            </a:r>
            <a:endParaRPr lang="nl-NL" sz="2400" dirty="0"/>
          </a:p>
          <a:p>
            <a:pPr lvl="0" fontAlgn="auto">
              <a:lnSpc>
                <a:spcPct val="100000"/>
              </a:lnSpc>
              <a:spcBef>
                <a:spcPts val="0"/>
              </a:spcBef>
              <a:spcAft>
                <a:spcPts val="0"/>
              </a:spcAft>
              <a:buClrTx/>
            </a:pPr>
            <a:r>
              <a:rPr lang="nl-NL" dirty="0">
                <a:solidFill>
                  <a:prstClr val="black"/>
                </a:solidFill>
              </a:rPr>
              <a:t>Beschrijf telkens kort wat je ziet en over welk Bijbels verhaal (of verhalen) de afbeelding gaat.</a:t>
            </a:r>
          </a:p>
          <a:p>
            <a:r>
              <a:rPr lang="nl-NL" dirty="0"/>
              <a:t>Welke 2 beelden gebruik je zeker niet? Motiveer waarom.</a:t>
            </a:r>
            <a:br>
              <a:rPr lang="nl-NL" dirty="0"/>
            </a:br>
            <a:endParaRPr lang="nl-NL" dirty="0"/>
          </a:p>
          <a:p>
            <a:r>
              <a:rPr lang="nl-NL" dirty="0"/>
              <a:t>Welke 2 beelden zijn zinvol om met kinderen op zoek te gaan naar uitzichten van ‘Tijd om op te staan’. Motiveer waarom.</a:t>
            </a:r>
            <a:br>
              <a:rPr lang="nl-NL" dirty="0"/>
            </a:br>
            <a:endParaRPr lang="nl-NL" dirty="0"/>
          </a:p>
          <a:p>
            <a:r>
              <a:rPr lang="nl-NL" dirty="0"/>
              <a:t>Formuleer criteria voor zinvolle beelden die je kan gebruiken in de klas om uitzichten van Pasen te ontdekken.</a:t>
            </a:r>
          </a:p>
          <a:p>
            <a:endParaRPr lang="nl-BE" dirty="0"/>
          </a:p>
        </p:txBody>
      </p:sp>
    </p:spTree>
    <p:extLst>
      <p:ext uri="{BB962C8B-B14F-4D97-AF65-F5344CB8AC3E}">
        <p14:creationId xmlns:p14="http://schemas.microsoft.com/office/powerpoint/2010/main" val="6693943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D55A19D-297C-4231-AD1F-08EF9B4AA8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BAB6C56-3D38-4923-996E-BD474BBB91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4600" y="662169"/>
            <a:ext cx="10289033" cy="5694181"/>
          </a:xfrm>
          <a:prstGeom prst="rect">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0CD21DB-082D-417D-A5AB-FC838AF9D9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4600" y="662169"/>
            <a:ext cx="10289033" cy="5694181"/>
          </a:xfrm>
          <a:prstGeom prst="rect">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8" descr="kerkelijk jaar 015">
            <a:extLst>
              <a:ext uri="{FF2B5EF4-FFF2-40B4-BE49-F238E27FC236}">
                <a16:creationId xmlns:a16="http://schemas.microsoft.com/office/drawing/2014/main" id="{51F950BB-F92E-B649-9605-0B3A15CBC71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28115"/>
          <a:stretch/>
        </p:blipFill>
        <p:spPr bwMode="auto">
          <a:xfrm>
            <a:off x="838200" y="233807"/>
            <a:ext cx="10468866" cy="5888737"/>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3146198"/>
      </p:ext>
    </p:extLst>
  </p:cSld>
  <p:clrMapOvr>
    <a:masterClrMapping/>
  </p:clrMapOvr>
</p:sld>
</file>

<file path=ppt/theme/theme1.xml><?xml version="1.0" encoding="utf-8"?>
<a:theme xmlns:a="http://schemas.openxmlformats.org/drawingml/2006/main" name="FunkyShapesDarkVTI">
  <a:themeElements>
    <a:clrScheme name="Custom 4">
      <a:dk1>
        <a:srgbClr val="FFFFFF"/>
      </a:dk1>
      <a:lt1>
        <a:srgbClr val="000000"/>
      </a:lt1>
      <a:dk2>
        <a:srgbClr val="F3FFF8"/>
      </a:dk2>
      <a:lt2>
        <a:srgbClr val="2D2D2D"/>
      </a:lt2>
      <a:accent1>
        <a:srgbClr val="FF80BD"/>
      </a:accent1>
      <a:accent2>
        <a:srgbClr val="1EB9D3"/>
      </a:accent2>
      <a:accent3>
        <a:srgbClr val="21C46B"/>
      </a:accent3>
      <a:accent4>
        <a:srgbClr val="EA9600"/>
      </a:accent4>
      <a:accent5>
        <a:srgbClr val="F43B56"/>
      </a:accent5>
      <a:accent6>
        <a:srgbClr val="4B56E8"/>
      </a:accent6>
      <a:hlink>
        <a:srgbClr val="8F61FF"/>
      </a:hlink>
      <a:folHlink>
        <a:srgbClr val="F900A0"/>
      </a:folHlink>
    </a:clrScheme>
    <a:fontScheme name="Source Sans Pro">
      <a:majorFont>
        <a:latin typeface="Source Sans Pro"/>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unkyShapesDarkVTI" id="{84637DF0-7D2D-4F20-816C-4D6C45F3FAF2}" vid="{0EF594EE-C33F-480F-80E7-D4F74C1C30EB}"/>
    </a:ext>
  </a:extLst>
</a:theme>
</file>

<file path=docProps/app.xml><?xml version="1.0" encoding="utf-8"?>
<Properties xmlns="http://schemas.openxmlformats.org/officeDocument/2006/extended-properties" xmlns:vt="http://schemas.openxmlformats.org/officeDocument/2006/docPropsVTypes">
  <TotalTime>292</TotalTime>
  <Words>518</Words>
  <Application>Microsoft Macintosh PowerPoint</Application>
  <PresentationFormat>Breedbeeld</PresentationFormat>
  <Paragraphs>46</Paragraphs>
  <Slides>42</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42</vt:i4>
      </vt:variant>
    </vt:vector>
  </HeadingPairs>
  <TitlesOfParts>
    <vt:vector size="47" baseType="lpstr">
      <vt:lpstr>Arial</vt:lpstr>
      <vt:lpstr>Georgia</vt:lpstr>
      <vt:lpstr>Helvetica Neue</vt:lpstr>
      <vt:lpstr>Source Sans Pro</vt:lpstr>
      <vt:lpstr>FunkyShapesDarkVTI</vt:lpstr>
      <vt:lpstr>Tijd om op te staan</vt:lpstr>
      <vt:lpstr>Het verhaal nog eens laten klinken!</vt:lpstr>
      <vt:lpstr>PowerPoint-presentatie</vt:lpstr>
      <vt:lpstr>PowerPoint-presentatie</vt:lpstr>
      <vt:lpstr>PowerPoint-presentatie</vt:lpstr>
      <vt:lpstr>PowerPoint-presentatie</vt:lpstr>
      <vt:lpstr>PowerPoint-presentatie</vt:lpstr>
      <vt:lpstr>Beelden om iets te laten oplichten over  ‘tijd om op te staan’?! </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beelddidactiek</vt:lpstr>
      <vt:lpstr>PowerPoint-presentatie</vt:lpstr>
      <vt:lpstr>PowerPoint-presentatie</vt:lpstr>
      <vt:lpstr>PowerPoint-presentatie</vt:lpstr>
      <vt:lpstr>PowerPoint-presentatie</vt:lpstr>
      <vt:lpstr>bevrijdingspoëzie</vt:lpstr>
      <vt:lpstr>PowerPoint-presentatie</vt:lpstr>
      <vt:lpstr>PowerPoint-presentatie</vt:lpstr>
      <vt:lpstr>Wat blijft haken?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paasverhalen</dc:title>
  <dc:creator>Sandra Maertens</dc:creator>
  <cp:lastModifiedBy>Rik Snijkers</cp:lastModifiedBy>
  <cp:revision>34</cp:revision>
  <dcterms:created xsi:type="dcterms:W3CDTF">2021-03-17T15:14:44Z</dcterms:created>
  <dcterms:modified xsi:type="dcterms:W3CDTF">2022-03-10T10:06:45Z</dcterms:modified>
</cp:coreProperties>
</file>