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516" r:id="rId2"/>
    <p:sldId id="552" r:id="rId3"/>
    <p:sldId id="583" r:id="rId4"/>
    <p:sldId id="524" r:id="rId5"/>
    <p:sldId id="581" r:id="rId6"/>
    <p:sldId id="584" r:id="rId7"/>
    <p:sldId id="585" r:id="rId8"/>
    <p:sldId id="582" r:id="rId9"/>
    <p:sldId id="586" r:id="rId10"/>
    <p:sldId id="587" r:id="rId11"/>
    <p:sldId id="269" r:id="rId12"/>
    <p:sldId id="270" r:id="rId13"/>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27"/>
  </p:normalViewPr>
  <p:slideViewPr>
    <p:cSldViewPr snapToGrid="0">
      <p:cViewPr varScale="1">
        <p:scale>
          <a:sx n="110" d="100"/>
          <a:sy n="110" d="100"/>
        </p:scale>
        <p:origin x="632"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DEB1D6-26D3-0412-8048-EB4DADE364FF}"/>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95E2EF6D-39B4-7CA0-0061-84235CF379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927BD094-6AD6-722E-30CA-051E05B6AEDB}"/>
              </a:ext>
            </a:extLst>
          </p:cNvPr>
          <p:cNvSpPr>
            <a:spLocks noGrp="1"/>
          </p:cNvSpPr>
          <p:nvPr>
            <p:ph type="dt" sz="half" idx="10"/>
          </p:nvPr>
        </p:nvSpPr>
        <p:spPr/>
        <p:txBody>
          <a:bodyPr/>
          <a:lstStyle/>
          <a:p>
            <a:fld id="{F8E1AA3C-A40A-524E-B64B-4B9E1658ABA2}" type="datetimeFigureOut">
              <a:rPr lang="nl-BE" smtClean="0"/>
              <a:t>2/02/2023</a:t>
            </a:fld>
            <a:endParaRPr lang="nl-BE"/>
          </a:p>
        </p:txBody>
      </p:sp>
      <p:sp>
        <p:nvSpPr>
          <p:cNvPr id="5" name="Tijdelijke aanduiding voor voettekst 4">
            <a:extLst>
              <a:ext uri="{FF2B5EF4-FFF2-40B4-BE49-F238E27FC236}">
                <a16:creationId xmlns:a16="http://schemas.microsoft.com/office/drawing/2014/main" id="{20E7DCEE-8FF5-187A-6AC8-7087BB58F68F}"/>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23C24E09-ACA1-69A8-2451-F64DF717512F}"/>
              </a:ext>
            </a:extLst>
          </p:cNvPr>
          <p:cNvSpPr>
            <a:spLocks noGrp="1"/>
          </p:cNvSpPr>
          <p:nvPr>
            <p:ph type="sldNum" sz="quarter" idx="12"/>
          </p:nvPr>
        </p:nvSpPr>
        <p:spPr/>
        <p:txBody>
          <a:bodyPr/>
          <a:lstStyle/>
          <a:p>
            <a:fld id="{CA915155-5AF6-F140-88C1-20A76CA51BCA}" type="slidenum">
              <a:rPr lang="nl-BE" smtClean="0"/>
              <a:t>‹nr.›</a:t>
            </a:fld>
            <a:endParaRPr lang="nl-BE"/>
          </a:p>
        </p:txBody>
      </p:sp>
    </p:spTree>
    <p:extLst>
      <p:ext uri="{BB962C8B-B14F-4D97-AF65-F5344CB8AC3E}">
        <p14:creationId xmlns:p14="http://schemas.microsoft.com/office/powerpoint/2010/main" val="2220266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A96CE1-F0CB-4AA1-A75D-D269C9A34C5E}"/>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9BBF881A-AA31-CEDC-1E84-DA7285E0DAF6}"/>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F02A47F3-B74D-5AF1-64FF-F3BE0ACE79FF}"/>
              </a:ext>
            </a:extLst>
          </p:cNvPr>
          <p:cNvSpPr>
            <a:spLocks noGrp="1"/>
          </p:cNvSpPr>
          <p:nvPr>
            <p:ph type="dt" sz="half" idx="10"/>
          </p:nvPr>
        </p:nvSpPr>
        <p:spPr/>
        <p:txBody>
          <a:bodyPr/>
          <a:lstStyle/>
          <a:p>
            <a:fld id="{F8E1AA3C-A40A-524E-B64B-4B9E1658ABA2}" type="datetimeFigureOut">
              <a:rPr lang="nl-BE" smtClean="0"/>
              <a:t>2/02/2023</a:t>
            </a:fld>
            <a:endParaRPr lang="nl-BE"/>
          </a:p>
        </p:txBody>
      </p:sp>
      <p:sp>
        <p:nvSpPr>
          <p:cNvPr id="5" name="Tijdelijke aanduiding voor voettekst 4">
            <a:extLst>
              <a:ext uri="{FF2B5EF4-FFF2-40B4-BE49-F238E27FC236}">
                <a16:creationId xmlns:a16="http://schemas.microsoft.com/office/drawing/2014/main" id="{38F2FB31-469B-8195-C124-261C66C2EF8A}"/>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DA024BCF-A255-4F65-47ED-C0FD421F8910}"/>
              </a:ext>
            </a:extLst>
          </p:cNvPr>
          <p:cNvSpPr>
            <a:spLocks noGrp="1"/>
          </p:cNvSpPr>
          <p:nvPr>
            <p:ph type="sldNum" sz="quarter" idx="12"/>
          </p:nvPr>
        </p:nvSpPr>
        <p:spPr/>
        <p:txBody>
          <a:bodyPr/>
          <a:lstStyle/>
          <a:p>
            <a:fld id="{CA915155-5AF6-F140-88C1-20A76CA51BCA}" type="slidenum">
              <a:rPr lang="nl-BE" smtClean="0"/>
              <a:t>‹nr.›</a:t>
            </a:fld>
            <a:endParaRPr lang="nl-BE"/>
          </a:p>
        </p:txBody>
      </p:sp>
    </p:spTree>
    <p:extLst>
      <p:ext uri="{BB962C8B-B14F-4D97-AF65-F5344CB8AC3E}">
        <p14:creationId xmlns:p14="http://schemas.microsoft.com/office/powerpoint/2010/main" val="2555849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1D5916C7-B926-56E9-2781-69064DB12B6B}"/>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091F02CC-E6FB-127D-0E16-83C19FCBA80C}"/>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F16B7F36-E4B1-EADA-463D-BCB43E0D0055}"/>
              </a:ext>
            </a:extLst>
          </p:cNvPr>
          <p:cNvSpPr>
            <a:spLocks noGrp="1"/>
          </p:cNvSpPr>
          <p:nvPr>
            <p:ph type="dt" sz="half" idx="10"/>
          </p:nvPr>
        </p:nvSpPr>
        <p:spPr/>
        <p:txBody>
          <a:bodyPr/>
          <a:lstStyle/>
          <a:p>
            <a:fld id="{F8E1AA3C-A40A-524E-B64B-4B9E1658ABA2}" type="datetimeFigureOut">
              <a:rPr lang="nl-BE" smtClean="0"/>
              <a:t>2/02/2023</a:t>
            </a:fld>
            <a:endParaRPr lang="nl-BE"/>
          </a:p>
        </p:txBody>
      </p:sp>
      <p:sp>
        <p:nvSpPr>
          <p:cNvPr id="5" name="Tijdelijke aanduiding voor voettekst 4">
            <a:extLst>
              <a:ext uri="{FF2B5EF4-FFF2-40B4-BE49-F238E27FC236}">
                <a16:creationId xmlns:a16="http://schemas.microsoft.com/office/drawing/2014/main" id="{4E6C2C3C-1A44-EE64-3D9F-08B70C012B16}"/>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D2CE64CD-7F0B-6279-F6AC-D89E78829C86}"/>
              </a:ext>
            </a:extLst>
          </p:cNvPr>
          <p:cNvSpPr>
            <a:spLocks noGrp="1"/>
          </p:cNvSpPr>
          <p:nvPr>
            <p:ph type="sldNum" sz="quarter" idx="12"/>
          </p:nvPr>
        </p:nvSpPr>
        <p:spPr/>
        <p:txBody>
          <a:bodyPr/>
          <a:lstStyle/>
          <a:p>
            <a:fld id="{CA915155-5AF6-F140-88C1-20A76CA51BCA}" type="slidenum">
              <a:rPr lang="nl-BE" smtClean="0"/>
              <a:t>‹nr.›</a:t>
            </a:fld>
            <a:endParaRPr lang="nl-BE"/>
          </a:p>
        </p:txBody>
      </p:sp>
    </p:spTree>
    <p:extLst>
      <p:ext uri="{BB962C8B-B14F-4D97-AF65-F5344CB8AC3E}">
        <p14:creationId xmlns:p14="http://schemas.microsoft.com/office/powerpoint/2010/main" val="40643901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DFDD22-B2CA-5A01-DFD6-DE63A5D385BB}"/>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B5EC17C8-B315-4ABB-0F9E-5845B479C3DE}"/>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23195305-19A3-4D0D-60DA-592F165C2B63}"/>
              </a:ext>
            </a:extLst>
          </p:cNvPr>
          <p:cNvSpPr>
            <a:spLocks noGrp="1"/>
          </p:cNvSpPr>
          <p:nvPr>
            <p:ph type="dt" sz="half" idx="10"/>
          </p:nvPr>
        </p:nvSpPr>
        <p:spPr/>
        <p:txBody>
          <a:bodyPr/>
          <a:lstStyle/>
          <a:p>
            <a:fld id="{F8E1AA3C-A40A-524E-B64B-4B9E1658ABA2}" type="datetimeFigureOut">
              <a:rPr lang="nl-BE" smtClean="0"/>
              <a:t>2/02/2023</a:t>
            </a:fld>
            <a:endParaRPr lang="nl-BE"/>
          </a:p>
        </p:txBody>
      </p:sp>
      <p:sp>
        <p:nvSpPr>
          <p:cNvPr id="5" name="Tijdelijke aanduiding voor voettekst 4">
            <a:extLst>
              <a:ext uri="{FF2B5EF4-FFF2-40B4-BE49-F238E27FC236}">
                <a16:creationId xmlns:a16="http://schemas.microsoft.com/office/drawing/2014/main" id="{85401819-64E5-FD58-3FE0-B6B631F7DFE7}"/>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4F8883F2-6CC5-9C10-97E5-FC66CA06C57B}"/>
              </a:ext>
            </a:extLst>
          </p:cNvPr>
          <p:cNvSpPr>
            <a:spLocks noGrp="1"/>
          </p:cNvSpPr>
          <p:nvPr>
            <p:ph type="sldNum" sz="quarter" idx="12"/>
          </p:nvPr>
        </p:nvSpPr>
        <p:spPr/>
        <p:txBody>
          <a:bodyPr/>
          <a:lstStyle/>
          <a:p>
            <a:fld id="{CA915155-5AF6-F140-88C1-20A76CA51BCA}" type="slidenum">
              <a:rPr lang="nl-BE" smtClean="0"/>
              <a:t>‹nr.›</a:t>
            </a:fld>
            <a:endParaRPr lang="nl-BE"/>
          </a:p>
        </p:txBody>
      </p:sp>
    </p:spTree>
    <p:extLst>
      <p:ext uri="{BB962C8B-B14F-4D97-AF65-F5344CB8AC3E}">
        <p14:creationId xmlns:p14="http://schemas.microsoft.com/office/powerpoint/2010/main" val="1635165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686D1F-A466-7C2C-AB9D-132892A69802}"/>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1E6D8C55-9C8F-DC7D-828B-F6DD2E0597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67933024-45C7-DD6F-8369-FC151A1495D9}"/>
              </a:ext>
            </a:extLst>
          </p:cNvPr>
          <p:cNvSpPr>
            <a:spLocks noGrp="1"/>
          </p:cNvSpPr>
          <p:nvPr>
            <p:ph type="dt" sz="half" idx="10"/>
          </p:nvPr>
        </p:nvSpPr>
        <p:spPr/>
        <p:txBody>
          <a:bodyPr/>
          <a:lstStyle/>
          <a:p>
            <a:fld id="{F8E1AA3C-A40A-524E-B64B-4B9E1658ABA2}" type="datetimeFigureOut">
              <a:rPr lang="nl-BE" smtClean="0"/>
              <a:t>2/02/2023</a:t>
            </a:fld>
            <a:endParaRPr lang="nl-BE"/>
          </a:p>
        </p:txBody>
      </p:sp>
      <p:sp>
        <p:nvSpPr>
          <p:cNvPr id="5" name="Tijdelijke aanduiding voor voettekst 4">
            <a:extLst>
              <a:ext uri="{FF2B5EF4-FFF2-40B4-BE49-F238E27FC236}">
                <a16:creationId xmlns:a16="http://schemas.microsoft.com/office/drawing/2014/main" id="{98E6EF19-0804-39BE-8498-D7480E645B6C}"/>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11A68B71-C8D5-AE7C-E3CF-A29DF8B8F235}"/>
              </a:ext>
            </a:extLst>
          </p:cNvPr>
          <p:cNvSpPr>
            <a:spLocks noGrp="1"/>
          </p:cNvSpPr>
          <p:nvPr>
            <p:ph type="sldNum" sz="quarter" idx="12"/>
          </p:nvPr>
        </p:nvSpPr>
        <p:spPr/>
        <p:txBody>
          <a:bodyPr/>
          <a:lstStyle/>
          <a:p>
            <a:fld id="{CA915155-5AF6-F140-88C1-20A76CA51BCA}" type="slidenum">
              <a:rPr lang="nl-BE" smtClean="0"/>
              <a:t>‹nr.›</a:t>
            </a:fld>
            <a:endParaRPr lang="nl-BE"/>
          </a:p>
        </p:txBody>
      </p:sp>
    </p:spTree>
    <p:extLst>
      <p:ext uri="{BB962C8B-B14F-4D97-AF65-F5344CB8AC3E}">
        <p14:creationId xmlns:p14="http://schemas.microsoft.com/office/powerpoint/2010/main" val="2845754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DC1679-5A4C-5617-8760-8968EC2E0A35}"/>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6481C522-8DB4-FD92-9976-BD49DE04B6D0}"/>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291EA7AE-AE83-1770-8B68-7BDCBF7D6B06}"/>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51613D2C-8F81-ADD4-ECD7-B85C64D62D81}"/>
              </a:ext>
            </a:extLst>
          </p:cNvPr>
          <p:cNvSpPr>
            <a:spLocks noGrp="1"/>
          </p:cNvSpPr>
          <p:nvPr>
            <p:ph type="dt" sz="half" idx="10"/>
          </p:nvPr>
        </p:nvSpPr>
        <p:spPr/>
        <p:txBody>
          <a:bodyPr/>
          <a:lstStyle/>
          <a:p>
            <a:fld id="{F8E1AA3C-A40A-524E-B64B-4B9E1658ABA2}" type="datetimeFigureOut">
              <a:rPr lang="nl-BE" smtClean="0"/>
              <a:t>2/02/2023</a:t>
            </a:fld>
            <a:endParaRPr lang="nl-BE"/>
          </a:p>
        </p:txBody>
      </p:sp>
      <p:sp>
        <p:nvSpPr>
          <p:cNvPr id="6" name="Tijdelijke aanduiding voor voettekst 5">
            <a:extLst>
              <a:ext uri="{FF2B5EF4-FFF2-40B4-BE49-F238E27FC236}">
                <a16:creationId xmlns:a16="http://schemas.microsoft.com/office/drawing/2014/main" id="{73EF337E-7525-7929-D9CD-8301A779BD79}"/>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8256260C-CCD0-0024-6A8F-71D5462F049B}"/>
              </a:ext>
            </a:extLst>
          </p:cNvPr>
          <p:cNvSpPr>
            <a:spLocks noGrp="1"/>
          </p:cNvSpPr>
          <p:nvPr>
            <p:ph type="sldNum" sz="quarter" idx="12"/>
          </p:nvPr>
        </p:nvSpPr>
        <p:spPr/>
        <p:txBody>
          <a:bodyPr/>
          <a:lstStyle/>
          <a:p>
            <a:fld id="{CA915155-5AF6-F140-88C1-20A76CA51BCA}" type="slidenum">
              <a:rPr lang="nl-BE" smtClean="0"/>
              <a:t>‹nr.›</a:t>
            </a:fld>
            <a:endParaRPr lang="nl-BE"/>
          </a:p>
        </p:txBody>
      </p:sp>
    </p:spTree>
    <p:extLst>
      <p:ext uri="{BB962C8B-B14F-4D97-AF65-F5344CB8AC3E}">
        <p14:creationId xmlns:p14="http://schemas.microsoft.com/office/powerpoint/2010/main" val="316544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E5D212-6E38-DAD1-D72C-BFA085FE1860}"/>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4AD2D30B-93FF-D070-B9F5-62A89EB444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C566478E-7213-4FFA-254A-A073830CF7C9}"/>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A75668D2-E5A1-C0A6-87B7-D50C90842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AE14F120-AEE2-0DCA-CEF8-77EF055D8486}"/>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883B225C-476B-D4D2-3AF9-CCDA189D3E53}"/>
              </a:ext>
            </a:extLst>
          </p:cNvPr>
          <p:cNvSpPr>
            <a:spLocks noGrp="1"/>
          </p:cNvSpPr>
          <p:nvPr>
            <p:ph type="dt" sz="half" idx="10"/>
          </p:nvPr>
        </p:nvSpPr>
        <p:spPr/>
        <p:txBody>
          <a:bodyPr/>
          <a:lstStyle/>
          <a:p>
            <a:fld id="{F8E1AA3C-A40A-524E-B64B-4B9E1658ABA2}" type="datetimeFigureOut">
              <a:rPr lang="nl-BE" smtClean="0"/>
              <a:t>2/02/2023</a:t>
            </a:fld>
            <a:endParaRPr lang="nl-BE"/>
          </a:p>
        </p:txBody>
      </p:sp>
      <p:sp>
        <p:nvSpPr>
          <p:cNvPr id="8" name="Tijdelijke aanduiding voor voettekst 7">
            <a:extLst>
              <a:ext uri="{FF2B5EF4-FFF2-40B4-BE49-F238E27FC236}">
                <a16:creationId xmlns:a16="http://schemas.microsoft.com/office/drawing/2014/main" id="{09923896-E974-B890-45A4-5C4B6EE540A0}"/>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8F2363AD-7610-1A27-5658-6DB3ACA7B76D}"/>
              </a:ext>
            </a:extLst>
          </p:cNvPr>
          <p:cNvSpPr>
            <a:spLocks noGrp="1"/>
          </p:cNvSpPr>
          <p:nvPr>
            <p:ph type="sldNum" sz="quarter" idx="12"/>
          </p:nvPr>
        </p:nvSpPr>
        <p:spPr/>
        <p:txBody>
          <a:bodyPr/>
          <a:lstStyle/>
          <a:p>
            <a:fld id="{CA915155-5AF6-F140-88C1-20A76CA51BCA}" type="slidenum">
              <a:rPr lang="nl-BE" smtClean="0"/>
              <a:t>‹nr.›</a:t>
            </a:fld>
            <a:endParaRPr lang="nl-BE"/>
          </a:p>
        </p:txBody>
      </p:sp>
    </p:spTree>
    <p:extLst>
      <p:ext uri="{BB962C8B-B14F-4D97-AF65-F5344CB8AC3E}">
        <p14:creationId xmlns:p14="http://schemas.microsoft.com/office/powerpoint/2010/main" val="574634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686C80-B4B6-22DA-E180-ACC24D938053}"/>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B1774075-E694-2916-7162-219F015C5E13}"/>
              </a:ext>
            </a:extLst>
          </p:cNvPr>
          <p:cNvSpPr>
            <a:spLocks noGrp="1"/>
          </p:cNvSpPr>
          <p:nvPr>
            <p:ph type="dt" sz="half" idx="10"/>
          </p:nvPr>
        </p:nvSpPr>
        <p:spPr/>
        <p:txBody>
          <a:bodyPr/>
          <a:lstStyle/>
          <a:p>
            <a:fld id="{F8E1AA3C-A40A-524E-B64B-4B9E1658ABA2}" type="datetimeFigureOut">
              <a:rPr lang="nl-BE" smtClean="0"/>
              <a:t>2/02/2023</a:t>
            </a:fld>
            <a:endParaRPr lang="nl-BE"/>
          </a:p>
        </p:txBody>
      </p:sp>
      <p:sp>
        <p:nvSpPr>
          <p:cNvPr id="4" name="Tijdelijke aanduiding voor voettekst 3">
            <a:extLst>
              <a:ext uri="{FF2B5EF4-FFF2-40B4-BE49-F238E27FC236}">
                <a16:creationId xmlns:a16="http://schemas.microsoft.com/office/drawing/2014/main" id="{41D202CA-267C-9673-C88F-49CC9D511DCC}"/>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0F2AEF14-D2C9-11C1-FFEF-CE007EE06E0B}"/>
              </a:ext>
            </a:extLst>
          </p:cNvPr>
          <p:cNvSpPr>
            <a:spLocks noGrp="1"/>
          </p:cNvSpPr>
          <p:nvPr>
            <p:ph type="sldNum" sz="quarter" idx="12"/>
          </p:nvPr>
        </p:nvSpPr>
        <p:spPr/>
        <p:txBody>
          <a:bodyPr/>
          <a:lstStyle/>
          <a:p>
            <a:fld id="{CA915155-5AF6-F140-88C1-20A76CA51BCA}" type="slidenum">
              <a:rPr lang="nl-BE" smtClean="0"/>
              <a:t>‹nr.›</a:t>
            </a:fld>
            <a:endParaRPr lang="nl-BE"/>
          </a:p>
        </p:txBody>
      </p:sp>
    </p:spTree>
    <p:extLst>
      <p:ext uri="{BB962C8B-B14F-4D97-AF65-F5344CB8AC3E}">
        <p14:creationId xmlns:p14="http://schemas.microsoft.com/office/powerpoint/2010/main" val="3675855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BAAB78B8-8CFA-CC86-B1E4-CF0AAF43160F}"/>
              </a:ext>
            </a:extLst>
          </p:cNvPr>
          <p:cNvSpPr>
            <a:spLocks noGrp="1"/>
          </p:cNvSpPr>
          <p:nvPr>
            <p:ph type="dt" sz="half" idx="10"/>
          </p:nvPr>
        </p:nvSpPr>
        <p:spPr/>
        <p:txBody>
          <a:bodyPr/>
          <a:lstStyle/>
          <a:p>
            <a:fld id="{F8E1AA3C-A40A-524E-B64B-4B9E1658ABA2}" type="datetimeFigureOut">
              <a:rPr lang="nl-BE" smtClean="0"/>
              <a:t>2/02/2023</a:t>
            </a:fld>
            <a:endParaRPr lang="nl-BE"/>
          </a:p>
        </p:txBody>
      </p:sp>
      <p:sp>
        <p:nvSpPr>
          <p:cNvPr id="3" name="Tijdelijke aanduiding voor voettekst 2">
            <a:extLst>
              <a:ext uri="{FF2B5EF4-FFF2-40B4-BE49-F238E27FC236}">
                <a16:creationId xmlns:a16="http://schemas.microsoft.com/office/drawing/2014/main" id="{EF30F3E0-8911-7C08-BD4A-09B111C81AFA}"/>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3408679B-EC15-56CA-2EE5-A18615CE7CC1}"/>
              </a:ext>
            </a:extLst>
          </p:cNvPr>
          <p:cNvSpPr>
            <a:spLocks noGrp="1"/>
          </p:cNvSpPr>
          <p:nvPr>
            <p:ph type="sldNum" sz="quarter" idx="12"/>
          </p:nvPr>
        </p:nvSpPr>
        <p:spPr/>
        <p:txBody>
          <a:bodyPr/>
          <a:lstStyle/>
          <a:p>
            <a:fld id="{CA915155-5AF6-F140-88C1-20A76CA51BCA}" type="slidenum">
              <a:rPr lang="nl-BE" smtClean="0"/>
              <a:t>‹nr.›</a:t>
            </a:fld>
            <a:endParaRPr lang="nl-BE"/>
          </a:p>
        </p:txBody>
      </p:sp>
    </p:spTree>
    <p:extLst>
      <p:ext uri="{BB962C8B-B14F-4D97-AF65-F5344CB8AC3E}">
        <p14:creationId xmlns:p14="http://schemas.microsoft.com/office/powerpoint/2010/main" val="3391324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952B98-15B5-0842-5F81-8DF987B05CDF}"/>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DDB6BF16-7D2E-C3D5-AF10-0003FA07D5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48EFD6B5-BEBA-AC9C-A083-E65E645388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B210B85-A3E4-3235-91F3-5373AC91E79C}"/>
              </a:ext>
            </a:extLst>
          </p:cNvPr>
          <p:cNvSpPr>
            <a:spLocks noGrp="1"/>
          </p:cNvSpPr>
          <p:nvPr>
            <p:ph type="dt" sz="half" idx="10"/>
          </p:nvPr>
        </p:nvSpPr>
        <p:spPr/>
        <p:txBody>
          <a:bodyPr/>
          <a:lstStyle/>
          <a:p>
            <a:fld id="{F8E1AA3C-A40A-524E-B64B-4B9E1658ABA2}" type="datetimeFigureOut">
              <a:rPr lang="nl-BE" smtClean="0"/>
              <a:t>2/02/2023</a:t>
            </a:fld>
            <a:endParaRPr lang="nl-BE"/>
          </a:p>
        </p:txBody>
      </p:sp>
      <p:sp>
        <p:nvSpPr>
          <p:cNvPr id="6" name="Tijdelijke aanduiding voor voettekst 5">
            <a:extLst>
              <a:ext uri="{FF2B5EF4-FFF2-40B4-BE49-F238E27FC236}">
                <a16:creationId xmlns:a16="http://schemas.microsoft.com/office/drawing/2014/main" id="{80DA8735-3759-3938-D4FD-4E74D48C2824}"/>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1A93409C-BCAD-DACD-50F5-50E57FB82A9C}"/>
              </a:ext>
            </a:extLst>
          </p:cNvPr>
          <p:cNvSpPr>
            <a:spLocks noGrp="1"/>
          </p:cNvSpPr>
          <p:nvPr>
            <p:ph type="sldNum" sz="quarter" idx="12"/>
          </p:nvPr>
        </p:nvSpPr>
        <p:spPr/>
        <p:txBody>
          <a:bodyPr/>
          <a:lstStyle/>
          <a:p>
            <a:fld id="{CA915155-5AF6-F140-88C1-20A76CA51BCA}" type="slidenum">
              <a:rPr lang="nl-BE" smtClean="0"/>
              <a:t>‹nr.›</a:t>
            </a:fld>
            <a:endParaRPr lang="nl-BE"/>
          </a:p>
        </p:txBody>
      </p:sp>
    </p:spTree>
    <p:extLst>
      <p:ext uri="{BB962C8B-B14F-4D97-AF65-F5344CB8AC3E}">
        <p14:creationId xmlns:p14="http://schemas.microsoft.com/office/powerpoint/2010/main" val="1634292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6EB63D-E3B7-5113-A503-F76AAFDF7967}"/>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D6124909-6C51-0E68-D1BF-536D9FCB4F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6D25B2D3-6C9B-D9ED-882A-9A8241A8FC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4043CC94-8F74-28E3-734D-10989996FA91}"/>
              </a:ext>
            </a:extLst>
          </p:cNvPr>
          <p:cNvSpPr>
            <a:spLocks noGrp="1"/>
          </p:cNvSpPr>
          <p:nvPr>
            <p:ph type="dt" sz="half" idx="10"/>
          </p:nvPr>
        </p:nvSpPr>
        <p:spPr/>
        <p:txBody>
          <a:bodyPr/>
          <a:lstStyle/>
          <a:p>
            <a:fld id="{F8E1AA3C-A40A-524E-B64B-4B9E1658ABA2}" type="datetimeFigureOut">
              <a:rPr lang="nl-BE" smtClean="0"/>
              <a:t>2/02/2023</a:t>
            </a:fld>
            <a:endParaRPr lang="nl-BE"/>
          </a:p>
        </p:txBody>
      </p:sp>
      <p:sp>
        <p:nvSpPr>
          <p:cNvPr id="6" name="Tijdelijke aanduiding voor voettekst 5">
            <a:extLst>
              <a:ext uri="{FF2B5EF4-FFF2-40B4-BE49-F238E27FC236}">
                <a16:creationId xmlns:a16="http://schemas.microsoft.com/office/drawing/2014/main" id="{E5793FED-98EC-84CA-0A4A-28B6783E0910}"/>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48D0411C-C6D6-E238-CD68-6FF1CECAB342}"/>
              </a:ext>
            </a:extLst>
          </p:cNvPr>
          <p:cNvSpPr>
            <a:spLocks noGrp="1"/>
          </p:cNvSpPr>
          <p:nvPr>
            <p:ph type="sldNum" sz="quarter" idx="12"/>
          </p:nvPr>
        </p:nvSpPr>
        <p:spPr/>
        <p:txBody>
          <a:bodyPr/>
          <a:lstStyle/>
          <a:p>
            <a:fld id="{CA915155-5AF6-F140-88C1-20A76CA51BCA}" type="slidenum">
              <a:rPr lang="nl-BE" smtClean="0"/>
              <a:t>‹nr.›</a:t>
            </a:fld>
            <a:endParaRPr lang="nl-BE"/>
          </a:p>
        </p:txBody>
      </p:sp>
    </p:spTree>
    <p:extLst>
      <p:ext uri="{BB962C8B-B14F-4D97-AF65-F5344CB8AC3E}">
        <p14:creationId xmlns:p14="http://schemas.microsoft.com/office/powerpoint/2010/main" val="1370230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E3E45177-4CB7-7C64-85B5-EFCACFB874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18A4BCCA-A00C-1839-CB1D-44E0B778A2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68711859-7EC9-8711-709F-E65BFA831C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E1AA3C-A40A-524E-B64B-4B9E1658ABA2}" type="datetimeFigureOut">
              <a:rPr lang="nl-BE" smtClean="0"/>
              <a:t>2/02/2023</a:t>
            </a:fld>
            <a:endParaRPr lang="nl-BE"/>
          </a:p>
        </p:txBody>
      </p:sp>
      <p:sp>
        <p:nvSpPr>
          <p:cNvPr id="5" name="Tijdelijke aanduiding voor voettekst 4">
            <a:extLst>
              <a:ext uri="{FF2B5EF4-FFF2-40B4-BE49-F238E27FC236}">
                <a16:creationId xmlns:a16="http://schemas.microsoft.com/office/drawing/2014/main" id="{846F7925-94B6-11A5-AA6E-A8A2B6EB5F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12C853CB-6964-75E6-060B-5A404648B5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915155-5AF6-F140-88C1-20A76CA51BCA}" type="slidenum">
              <a:rPr lang="nl-BE" smtClean="0"/>
              <a:t>‹nr.›</a:t>
            </a:fld>
            <a:endParaRPr lang="nl-BE"/>
          </a:p>
        </p:txBody>
      </p:sp>
    </p:spTree>
    <p:extLst>
      <p:ext uri="{BB962C8B-B14F-4D97-AF65-F5344CB8AC3E}">
        <p14:creationId xmlns:p14="http://schemas.microsoft.com/office/powerpoint/2010/main" val="3817763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764B822-47A8-461B-C1AA-4D95D0A581D4}"/>
              </a:ext>
            </a:extLst>
          </p:cNvPr>
          <p:cNvSpPr>
            <a:spLocks noGrp="1"/>
          </p:cNvSpPr>
          <p:nvPr>
            <p:ph idx="1"/>
          </p:nvPr>
        </p:nvSpPr>
        <p:spPr>
          <a:xfrm>
            <a:off x="1097280" y="1845733"/>
            <a:ext cx="3518787" cy="4350671"/>
          </a:xfrm>
        </p:spPr>
        <p:txBody>
          <a:bodyPr>
            <a:normAutofit fontScale="92500" lnSpcReduction="20000"/>
          </a:bodyPr>
          <a:lstStyle/>
          <a:p>
            <a:r>
              <a:rPr lang="nl-NL" dirty="0">
                <a:solidFill>
                  <a:schemeClr val="tx1"/>
                </a:solidFill>
              </a:rPr>
              <a:t>Groepsverbondenheid</a:t>
            </a:r>
          </a:p>
          <a:p>
            <a:r>
              <a:rPr lang="nl-NL" dirty="0">
                <a:solidFill>
                  <a:schemeClr val="tx1"/>
                </a:solidFill>
              </a:rPr>
              <a:t>Samenzijn als groep: klas, school, gezin, familie …</a:t>
            </a:r>
          </a:p>
          <a:p>
            <a:r>
              <a:rPr lang="nl-NL" dirty="0">
                <a:solidFill>
                  <a:schemeClr val="tx1"/>
                </a:solidFill>
              </a:rPr>
              <a:t>Genieten van dingen samen doen</a:t>
            </a:r>
          </a:p>
          <a:p>
            <a:r>
              <a:rPr lang="nl-NL" dirty="0">
                <a:solidFill>
                  <a:schemeClr val="tx1"/>
                </a:solidFill>
              </a:rPr>
              <a:t>Zorg dragen voor elkaar als groep</a:t>
            </a:r>
          </a:p>
          <a:p>
            <a:r>
              <a:rPr lang="nl-NL" dirty="0">
                <a:solidFill>
                  <a:schemeClr val="tx1"/>
                </a:solidFill>
              </a:rPr>
              <a:t>De groep is dragend</a:t>
            </a:r>
          </a:p>
          <a:p>
            <a:r>
              <a:rPr lang="nl-NL" dirty="0">
                <a:solidFill>
                  <a:schemeClr val="tx1"/>
                </a:solidFill>
              </a:rPr>
              <a:t>‘Wij-gevoel’</a:t>
            </a:r>
          </a:p>
          <a:p>
            <a:r>
              <a:rPr lang="nl-NL" dirty="0">
                <a:solidFill>
                  <a:schemeClr val="tx1"/>
                </a:solidFill>
              </a:rPr>
              <a:t>Nadruk op samen</a:t>
            </a:r>
          </a:p>
          <a:p>
            <a:r>
              <a:rPr lang="nl-NL" dirty="0">
                <a:solidFill>
                  <a:schemeClr val="tx1"/>
                </a:solidFill>
              </a:rPr>
              <a:t>Samen feesten, tafelen</a:t>
            </a:r>
            <a:endParaRPr lang="nl-BE" dirty="0">
              <a:solidFill>
                <a:schemeClr val="tx1"/>
              </a:solidFill>
            </a:endParaRPr>
          </a:p>
        </p:txBody>
      </p:sp>
      <p:sp>
        <p:nvSpPr>
          <p:cNvPr id="2" name="Titel 1">
            <a:extLst>
              <a:ext uri="{FF2B5EF4-FFF2-40B4-BE49-F238E27FC236}">
                <a16:creationId xmlns:a16="http://schemas.microsoft.com/office/drawing/2014/main" id="{CE74772F-E068-74FF-41F2-47E8CBC73483}"/>
              </a:ext>
            </a:extLst>
          </p:cNvPr>
          <p:cNvSpPr>
            <a:spLocks noGrp="1"/>
          </p:cNvSpPr>
          <p:nvPr>
            <p:ph type="title"/>
          </p:nvPr>
        </p:nvSpPr>
        <p:spPr/>
        <p:txBody>
          <a:bodyPr/>
          <a:lstStyle/>
          <a:p>
            <a:r>
              <a:rPr lang="nl-NL" dirty="0">
                <a:solidFill>
                  <a:schemeClr val="tx1"/>
                </a:solidFill>
              </a:rPr>
              <a:t>Verbondenheid met gemeenschappen</a:t>
            </a:r>
            <a:endParaRPr lang="nl-BE" dirty="0">
              <a:solidFill>
                <a:schemeClr val="tx1"/>
              </a:solidFill>
            </a:endParaRPr>
          </a:p>
        </p:txBody>
      </p:sp>
      <p:pic>
        <p:nvPicPr>
          <p:cNvPr id="1026" name="Picture 2" descr="Zelf opvang organiseren, hoe begin je eraan? | Goedgezind.be">
            <a:extLst>
              <a:ext uri="{FF2B5EF4-FFF2-40B4-BE49-F238E27FC236}">
                <a16:creationId xmlns:a16="http://schemas.microsoft.com/office/drawing/2014/main" id="{42E423B4-A264-4507-14B8-1CC051CDBF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763" y="1737360"/>
            <a:ext cx="6899238" cy="4599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8044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EC2CC888-511E-238A-8862-CD75922A19F0}"/>
              </a:ext>
            </a:extLst>
          </p:cNvPr>
          <p:cNvSpPr>
            <a:spLocks noGrp="1"/>
          </p:cNvSpPr>
          <p:nvPr>
            <p:ph idx="1"/>
          </p:nvPr>
        </p:nvSpPr>
        <p:spPr>
          <a:xfrm>
            <a:off x="1097280" y="1845734"/>
            <a:ext cx="5766099" cy="4023360"/>
          </a:xfrm>
        </p:spPr>
        <p:txBody>
          <a:bodyPr/>
          <a:lstStyle/>
          <a:p>
            <a:r>
              <a:rPr lang="nl-NL" dirty="0"/>
              <a:t>Wat zit er aan ‘menselijke’ ervaringen bij ronde dingen?</a:t>
            </a:r>
          </a:p>
          <a:p>
            <a:endParaRPr lang="nl-NL" dirty="0"/>
          </a:p>
          <a:p>
            <a:r>
              <a:rPr lang="nl-NL" dirty="0"/>
              <a:t>=&gt; een kring voor samenhorigheid, vriendschapscirkel, ronde tafel, kringgesprek …</a:t>
            </a:r>
            <a:endParaRPr lang="nl-BE" dirty="0"/>
          </a:p>
        </p:txBody>
      </p:sp>
      <p:sp>
        <p:nvSpPr>
          <p:cNvPr id="4" name="Titel 1">
            <a:extLst>
              <a:ext uri="{FF2B5EF4-FFF2-40B4-BE49-F238E27FC236}">
                <a16:creationId xmlns:a16="http://schemas.microsoft.com/office/drawing/2014/main" id="{49455BD9-2DE4-F28D-060C-AD20B9782A62}"/>
              </a:ext>
            </a:extLst>
          </p:cNvPr>
          <p:cNvSpPr>
            <a:spLocks noGrp="1"/>
          </p:cNvSpPr>
          <p:nvPr>
            <p:ph type="title"/>
          </p:nvPr>
        </p:nvSpPr>
        <p:spPr>
          <a:xfrm>
            <a:off x="1096963" y="287338"/>
            <a:ext cx="10058400" cy="1449387"/>
          </a:xfrm>
        </p:spPr>
        <p:txBody>
          <a:bodyPr/>
          <a:lstStyle/>
          <a:p>
            <a:r>
              <a:rPr lang="nl-NL" dirty="0"/>
              <a:t>OA </a:t>
            </a:r>
            <a:r>
              <a:rPr lang="nl-NL" dirty="0" err="1"/>
              <a:t>rollebollenrond</a:t>
            </a:r>
            <a:endParaRPr lang="nl-BE" dirty="0"/>
          </a:p>
        </p:txBody>
      </p:sp>
      <p:pic>
        <p:nvPicPr>
          <p:cNvPr id="6" name="Afbeelding 5">
            <a:extLst>
              <a:ext uri="{FF2B5EF4-FFF2-40B4-BE49-F238E27FC236}">
                <a16:creationId xmlns:a16="http://schemas.microsoft.com/office/drawing/2014/main" id="{84FEFFBB-1D45-EFB4-1EEB-54C7414A5334}"/>
              </a:ext>
            </a:extLst>
          </p:cNvPr>
          <p:cNvPicPr>
            <a:picLocks noChangeAspect="1"/>
          </p:cNvPicPr>
          <p:nvPr/>
        </p:nvPicPr>
        <p:blipFill rotWithShape="1">
          <a:blip r:embed="rId2"/>
          <a:srcRect l="16588" t="10980" r="43530" b="25324"/>
          <a:stretch/>
        </p:blipFill>
        <p:spPr>
          <a:xfrm>
            <a:off x="7059405" y="1736725"/>
            <a:ext cx="5132595" cy="4610924"/>
          </a:xfrm>
          <a:prstGeom prst="rect">
            <a:avLst/>
          </a:prstGeom>
        </p:spPr>
      </p:pic>
    </p:spTree>
    <p:extLst>
      <p:ext uri="{BB962C8B-B14F-4D97-AF65-F5344CB8AC3E}">
        <p14:creationId xmlns:p14="http://schemas.microsoft.com/office/powerpoint/2010/main" val="19988872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096963" y="2130014"/>
            <a:ext cx="4711005" cy="3996150"/>
          </a:xfrm>
        </p:spPr>
        <p:txBody>
          <a:bodyPr>
            <a:normAutofit fontScale="62500" lnSpcReduction="20000"/>
          </a:bodyPr>
          <a:lstStyle/>
          <a:p>
            <a:pPr marL="0" indent="0">
              <a:buNone/>
            </a:pPr>
            <a:r>
              <a:rPr lang="nl-BE" dirty="0">
                <a:latin typeface="Calibri" panose="020F0502020204030204" pitchFamily="34" charset="0"/>
                <a:cs typeface="Calibri" panose="020F0502020204030204" pitchFamily="34" charset="0"/>
              </a:rPr>
              <a:t>Ervaringen en belevingen: </a:t>
            </a:r>
          </a:p>
          <a:p>
            <a:pPr marL="0" indent="0">
              <a:buNone/>
            </a:pPr>
            <a:r>
              <a:rPr lang="nl-BE" dirty="0">
                <a:latin typeface="Calibri" panose="020F0502020204030204" pitchFamily="34" charset="0"/>
                <a:cs typeface="Calibri" panose="020F0502020204030204" pitchFamily="34" charset="0"/>
              </a:rPr>
              <a:t>Lied: We maken een kring met het liedje ‘We maken een kringetje van jongens en van meisjes …’ Samen een aantal kringspelletjes doen.</a:t>
            </a:r>
          </a:p>
          <a:p>
            <a:pPr marL="0" indent="0">
              <a:buNone/>
            </a:pPr>
            <a:endParaRPr lang="nl-BE" dirty="0">
              <a:latin typeface="Calibri" panose="020F0502020204030204" pitchFamily="34" charset="0"/>
              <a:cs typeface="Calibri" panose="020F0502020204030204" pitchFamily="34" charset="0"/>
            </a:endParaRPr>
          </a:p>
          <a:p>
            <a:pPr marL="0" indent="0">
              <a:buNone/>
            </a:pPr>
            <a:r>
              <a:rPr lang="nl-BE" dirty="0">
                <a:latin typeface="Calibri" panose="020F0502020204030204" pitchFamily="34" charset="0"/>
                <a:cs typeface="Calibri" panose="020F0502020204030204" pitchFamily="34" charset="0"/>
              </a:rPr>
              <a:t>Ritueel: </a:t>
            </a:r>
          </a:p>
          <a:p>
            <a:pPr marL="0" indent="0">
              <a:buNone/>
            </a:pPr>
            <a:r>
              <a:rPr lang="nl-BE" dirty="0">
                <a:latin typeface="Calibri" panose="020F0502020204030204" pitchFamily="34" charset="0"/>
                <a:cs typeface="Calibri" panose="020F0502020204030204" pitchFamily="34" charset="0"/>
              </a:rPr>
              <a:t>De kinderen maken een ketting van mannetjes. Elk kind haakt een figuurtje in.</a:t>
            </a:r>
          </a:p>
          <a:p>
            <a:pPr marL="0" indent="0">
              <a:buNone/>
            </a:pPr>
            <a:r>
              <a:rPr lang="nl-BE" dirty="0">
                <a:latin typeface="Calibri" panose="020F0502020204030204" pitchFamily="34" charset="0"/>
                <a:cs typeface="Calibri" panose="020F0502020204030204" pitchFamily="34" charset="0"/>
              </a:rPr>
              <a:t>Variant: de ‘</a:t>
            </a:r>
            <a:r>
              <a:rPr lang="nl-BE" dirty="0" err="1">
                <a:latin typeface="Calibri" panose="020F0502020204030204" pitchFamily="34" charset="0"/>
                <a:cs typeface="Calibri" panose="020F0502020204030204" pitchFamily="34" charset="0"/>
              </a:rPr>
              <a:t>samen-bal</a:t>
            </a:r>
            <a:r>
              <a:rPr lang="nl-BE" dirty="0">
                <a:latin typeface="Calibri" panose="020F0502020204030204" pitchFamily="34" charset="0"/>
                <a:cs typeface="Calibri" panose="020F0502020204030204" pitchFamily="34" charset="0"/>
              </a:rPr>
              <a:t>’. In de kring wordt een bal gerold van het ene kind naar het andere. ‘Lach nu naar … Wuif nu naar … Knipoog nu naar …’ Er wordt telkens een naam genoemd van een kind. De bal wordt gerold en de opdracht (lachen, wuiven, …) wordt uitgevoerd. Ook de Jezuspop kan in de kring worden opgenomen.</a:t>
            </a:r>
          </a:p>
        </p:txBody>
      </p:sp>
      <p:pic>
        <p:nvPicPr>
          <p:cNvPr id="4" name="Picture 4" descr="C:\Users\Sophie\Desktop\Fotos Sophie september\IMG_56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62011" y="1736726"/>
            <a:ext cx="6129989" cy="4597494"/>
          </a:xfrm>
          <a:prstGeom prst="rect">
            <a:avLst/>
          </a:prstGeom>
          <a:noFill/>
          <a:ln w="57150">
            <a:noFill/>
          </a:ln>
          <a:extLst>
            <a:ext uri="{909E8E84-426E-40DD-AFC4-6F175D3DCCD1}">
              <a14:hiddenFill xmlns:a14="http://schemas.microsoft.com/office/drawing/2010/main">
                <a:solidFill>
                  <a:srgbClr val="FFFFFF"/>
                </a:solidFill>
              </a14:hiddenFill>
            </a:ext>
          </a:extLst>
        </p:spPr>
      </p:pic>
      <p:sp>
        <p:nvSpPr>
          <p:cNvPr id="7" name="Titel 1">
            <a:extLst>
              <a:ext uri="{FF2B5EF4-FFF2-40B4-BE49-F238E27FC236}">
                <a16:creationId xmlns:a16="http://schemas.microsoft.com/office/drawing/2014/main" id="{32368F34-C70D-A9C2-2A2F-1EA50104CC37}"/>
              </a:ext>
            </a:extLst>
          </p:cNvPr>
          <p:cNvSpPr>
            <a:spLocks noGrp="1"/>
          </p:cNvSpPr>
          <p:nvPr>
            <p:ph type="title"/>
          </p:nvPr>
        </p:nvSpPr>
        <p:spPr>
          <a:xfrm>
            <a:off x="1096963" y="287338"/>
            <a:ext cx="10058400" cy="1449387"/>
          </a:xfrm>
        </p:spPr>
        <p:txBody>
          <a:bodyPr/>
          <a:lstStyle/>
          <a:p>
            <a:r>
              <a:rPr lang="nl-NL" dirty="0"/>
              <a:t>OA </a:t>
            </a:r>
            <a:r>
              <a:rPr lang="nl-NL" dirty="0" err="1"/>
              <a:t>rollebollenrond</a:t>
            </a:r>
            <a:endParaRPr lang="nl-BE" dirty="0"/>
          </a:p>
        </p:txBody>
      </p:sp>
    </p:spTree>
    <p:extLst>
      <p:ext uri="{BB962C8B-B14F-4D97-AF65-F5344CB8AC3E}">
        <p14:creationId xmlns:p14="http://schemas.microsoft.com/office/powerpoint/2010/main" val="2946223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1139390" y="2350510"/>
            <a:ext cx="5637007" cy="1645643"/>
          </a:xfrm>
        </p:spPr>
        <p:txBody>
          <a:bodyPr>
            <a:normAutofit fontScale="62500" lnSpcReduction="20000"/>
          </a:bodyPr>
          <a:lstStyle/>
          <a:p>
            <a:pPr marL="0" indent="0">
              <a:buNone/>
            </a:pPr>
            <a:endParaRPr lang="nl-BE" dirty="0">
              <a:latin typeface="Century Gothic" panose="020B0502020202020204" pitchFamily="34" charset="0"/>
            </a:endParaRPr>
          </a:p>
          <a:p>
            <a:pPr marL="0" indent="0">
              <a:buNone/>
            </a:pPr>
            <a:r>
              <a:rPr lang="nl-NL" dirty="0">
                <a:latin typeface="Century Gothic" panose="020B0502020202020204" pitchFamily="34" charset="0"/>
              </a:rPr>
              <a:t>Jezusbeeld: De vriendenkring van Jezus</a:t>
            </a:r>
          </a:p>
          <a:p>
            <a:pPr marL="0" indent="0">
              <a:buNone/>
            </a:pPr>
            <a:r>
              <a:rPr lang="nl-NL" dirty="0">
                <a:latin typeface="Century Gothic" panose="020B0502020202020204" pitchFamily="34" charset="0"/>
              </a:rPr>
              <a:t>De leerkracht zet verschillende popjes rondom Jezus. In de klas staan nog poppetjes. De kinderen kunnen die zoeken om rond Jezus te plaatsen. Voor elk kind is er een poppetje.</a:t>
            </a:r>
            <a:endParaRPr lang="nl-BE" dirty="0">
              <a:latin typeface="Century Gothic" panose="020B0502020202020204" pitchFamily="34" charset="0"/>
            </a:endParaRPr>
          </a:p>
          <a:p>
            <a:pPr marL="0" indent="0">
              <a:buNone/>
            </a:pPr>
            <a:endParaRPr lang="nl-BE" dirty="0">
              <a:latin typeface="Century Gothic" panose="020B0502020202020204" pitchFamily="34" charset="0"/>
            </a:endParaRPr>
          </a:p>
        </p:txBody>
      </p:sp>
      <p:pic>
        <p:nvPicPr>
          <p:cNvPr id="4" name="Picture 2" descr="Der gute Hirte - godly play: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8359" y="0"/>
            <a:ext cx="3499821" cy="3369508"/>
          </a:xfrm>
          <a:prstGeom prst="rect">
            <a:avLst/>
          </a:prstGeom>
          <a:noFill/>
          <a:ln w="57150">
            <a:noFill/>
          </a:ln>
          <a:extLst>
            <a:ext uri="{909E8E84-426E-40DD-AFC4-6F175D3DCCD1}">
              <a14:hiddenFill xmlns:a14="http://schemas.microsoft.com/office/drawing/2010/main">
                <a:solidFill>
                  <a:srgbClr val="FFFFFF"/>
                </a:solidFill>
              </a14:hiddenFill>
            </a:ext>
          </a:extLst>
        </p:spPr>
      </p:pic>
      <p:pic>
        <p:nvPicPr>
          <p:cNvPr id="22530" name="Picture 2" descr="Mosterdzaadjes ~ Blijf altijd van elkaar houden | Kerknet">
            <a:extLst>
              <a:ext uri="{FF2B5EF4-FFF2-40B4-BE49-F238E27FC236}">
                <a16:creationId xmlns:a16="http://schemas.microsoft.com/office/drawing/2014/main" id="{114C68FF-6202-EDFF-1108-9369931D4B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2179" y="3438566"/>
            <a:ext cx="3516001" cy="3419434"/>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6E89B817-6941-1E79-0698-42BE8D2D3733}"/>
              </a:ext>
            </a:extLst>
          </p:cNvPr>
          <p:cNvSpPr>
            <a:spLocks noGrp="1"/>
          </p:cNvSpPr>
          <p:nvPr>
            <p:ph type="title"/>
          </p:nvPr>
        </p:nvSpPr>
        <p:spPr>
          <a:xfrm>
            <a:off x="1097280" y="286603"/>
            <a:ext cx="10058400" cy="1450757"/>
          </a:xfrm>
        </p:spPr>
        <p:txBody>
          <a:bodyPr/>
          <a:lstStyle/>
          <a:p>
            <a:r>
              <a:rPr lang="nl-NL" dirty="0"/>
              <a:t>OA </a:t>
            </a:r>
            <a:r>
              <a:rPr lang="nl-NL" dirty="0" err="1"/>
              <a:t>rollebollenrond</a:t>
            </a:r>
            <a:endParaRPr lang="nl-BE" dirty="0"/>
          </a:p>
        </p:txBody>
      </p:sp>
    </p:spTree>
    <p:extLst>
      <p:ext uri="{BB962C8B-B14F-4D97-AF65-F5344CB8AC3E}">
        <p14:creationId xmlns:p14="http://schemas.microsoft.com/office/powerpoint/2010/main" val="2094869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782CBC-45DC-E4AE-00E5-3062809EE90D}"/>
              </a:ext>
            </a:extLst>
          </p:cNvPr>
          <p:cNvSpPr>
            <a:spLocks noGrp="1"/>
          </p:cNvSpPr>
          <p:nvPr>
            <p:ph type="title"/>
          </p:nvPr>
        </p:nvSpPr>
        <p:spPr/>
        <p:txBody>
          <a:bodyPr/>
          <a:lstStyle/>
          <a:p>
            <a:r>
              <a:rPr lang="nl-NL" dirty="0"/>
              <a:t>OA bijen</a:t>
            </a:r>
            <a:endParaRPr lang="nl-BE" dirty="0"/>
          </a:p>
        </p:txBody>
      </p:sp>
      <p:pic>
        <p:nvPicPr>
          <p:cNvPr id="5" name="Afbeelding 4">
            <a:extLst>
              <a:ext uri="{FF2B5EF4-FFF2-40B4-BE49-F238E27FC236}">
                <a16:creationId xmlns:a16="http://schemas.microsoft.com/office/drawing/2014/main" id="{93F11E6F-A962-BEDB-758D-D3BD3545F628}"/>
              </a:ext>
            </a:extLst>
          </p:cNvPr>
          <p:cNvPicPr>
            <a:picLocks noChangeAspect="1"/>
          </p:cNvPicPr>
          <p:nvPr/>
        </p:nvPicPr>
        <p:blipFill rotWithShape="1">
          <a:blip r:embed="rId2"/>
          <a:srcRect l="66088" t="22588" r="18912" b="46824"/>
          <a:stretch/>
        </p:blipFill>
        <p:spPr>
          <a:xfrm>
            <a:off x="8057478" y="1549101"/>
            <a:ext cx="1828800" cy="2097742"/>
          </a:xfrm>
          <a:prstGeom prst="rect">
            <a:avLst/>
          </a:prstGeom>
        </p:spPr>
      </p:pic>
      <p:pic>
        <p:nvPicPr>
          <p:cNvPr id="7" name="Afbeelding 6">
            <a:extLst>
              <a:ext uri="{FF2B5EF4-FFF2-40B4-BE49-F238E27FC236}">
                <a16:creationId xmlns:a16="http://schemas.microsoft.com/office/drawing/2014/main" id="{8E45E23E-8D4D-C670-8255-94FC245253FE}"/>
              </a:ext>
            </a:extLst>
          </p:cNvPr>
          <p:cNvPicPr>
            <a:picLocks noChangeAspect="1"/>
          </p:cNvPicPr>
          <p:nvPr/>
        </p:nvPicPr>
        <p:blipFill rotWithShape="1">
          <a:blip r:embed="rId2"/>
          <a:srcRect l="66176" t="55216" r="18824" b="6117"/>
          <a:stretch/>
        </p:blipFill>
        <p:spPr>
          <a:xfrm>
            <a:off x="5626248" y="2597973"/>
            <a:ext cx="1828801" cy="2651760"/>
          </a:xfrm>
          <a:prstGeom prst="rect">
            <a:avLst/>
          </a:prstGeom>
        </p:spPr>
      </p:pic>
      <p:pic>
        <p:nvPicPr>
          <p:cNvPr id="9" name="Afbeelding 8">
            <a:extLst>
              <a:ext uri="{FF2B5EF4-FFF2-40B4-BE49-F238E27FC236}">
                <a16:creationId xmlns:a16="http://schemas.microsoft.com/office/drawing/2014/main" id="{6AA77825-476A-28DA-E71B-AF7AF76C656A}"/>
              </a:ext>
            </a:extLst>
          </p:cNvPr>
          <p:cNvPicPr>
            <a:picLocks noChangeAspect="1"/>
          </p:cNvPicPr>
          <p:nvPr/>
        </p:nvPicPr>
        <p:blipFill rotWithShape="1">
          <a:blip r:embed="rId3"/>
          <a:srcRect l="2471" t="30588" r="81824" b="33804"/>
          <a:stretch/>
        </p:blipFill>
        <p:spPr>
          <a:xfrm>
            <a:off x="301214" y="2097740"/>
            <a:ext cx="1914861" cy="2441987"/>
          </a:xfrm>
          <a:prstGeom prst="rect">
            <a:avLst/>
          </a:prstGeom>
        </p:spPr>
      </p:pic>
      <p:pic>
        <p:nvPicPr>
          <p:cNvPr id="13" name="Afbeelding 12">
            <a:extLst>
              <a:ext uri="{FF2B5EF4-FFF2-40B4-BE49-F238E27FC236}">
                <a16:creationId xmlns:a16="http://schemas.microsoft.com/office/drawing/2014/main" id="{0AD14C8C-AF4F-11E5-7CB9-24647746BAA8}"/>
              </a:ext>
            </a:extLst>
          </p:cNvPr>
          <p:cNvPicPr>
            <a:picLocks noChangeAspect="1"/>
          </p:cNvPicPr>
          <p:nvPr/>
        </p:nvPicPr>
        <p:blipFill rotWithShape="1">
          <a:blip r:embed="rId4"/>
          <a:srcRect l="50824" t="41882" r="35500" b="5882"/>
          <a:stretch/>
        </p:blipFill>
        <p:spPr>
          <a:xfrm>
            <a:off x="2818504" y="1936377"/>
            <a:ext cx="1667436" cy="3582296"/>
          </a:xfrm>
          <a:prstGeom prst="rect">
            <a:avLst/>
          </a:prstGeom>
        </p:spPr>
      </p:pic>
      <p:pic>
        <p:nvPicPr>
          <p:cNvPr id="15" name="Afbeelding 14">
            <a:extLst>
              <a:ext uri="{FF2B5EF4-FFF2-40B4-BE49-F238E27FC236}">
                <a16:creationId xmlns:a16="http://schemas.microsoft.com/office/drawing/2014/main" id="{8684F1C0-AEB2-F923-BCBA-A42714522F6A}"/>
              </a:ext>
            </a:extLst>
          </p:cNvPr>
          <p:cNvPicPr>
            <a:picLocks noChangeAspect="1"/>
          </p:cNvPicPr>
          <p:nvPr/>
        </p:nvPicPr>
        <p:blipFill rotWithShape="1">
          <a:blip r:embed="rId5"/>
          <a:srcRect l="34609" t="26510" r="50000" b="50000"/>
          <a:stretch/>
        </p:blipFill>
        <p:spPr>
          <a:xfrm>
            <a:off x="8971878" y="3973407"/>
            <a:ext cx="2398955" cy="2059500"/>
          </a:xfrm>
          <a:prstGeom prst="rect">
            <a:avLst/>
          </a:prstGeom>
        </p:spPr>
      </p:pic>
      <p:pic>
        <p:nvPicPr>
          <p:cNvPr id="27650" name="Picture 2" descr="Bijen centraal op eerste schooldag kleuters De Oogappel | Ninove | hln.be">
            <a:extLst>
              <a:ext uri="{FF2B5EF4-FFF2-40B4-BE49-F238E27FC236}">
                <a16:creationId xmlns:a16="http://schemas.microsoft.com/office/drawing/2014/main" id="{9D4BB238-F176-0C9A-3561-392481640C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3998" y="466793"/>
            <a:ext cx="2184003" cy="1450757"/>
          </a:xfrm>
          <a:prstGeom prst="rect">
            <a:avLst/>
          </a:prstGeom>
          <a:noFill/>
          <a:extLst>
            <a:ext uri="{909E8E84-426E-40DD-AFC4-6F175D3DCCD1}">
              <a14:hiddenFill xmlns:a14="http://schemas.microsoft.com/office/drawing/2010/main">
                <a:solidFill>
                  <a:srgbClr val="FFFFFF"/>
                </a:solidFill>
              </a14:hiddenFill>
            </a:ext>
          </a:extLst>
        </p:spPr>
      </p:pic>
      <p:pic>
        <p:nvPicPr>
          <p:cNvPr id="17" name="Afbeelding 16">
            <a:extLst>
              <a:ext uri="{FF2B5EF4-FFF2-40B4-BE49-F238E27FC236}">
                <a16:creationId xmlns:a16="http://schemas.microsoft.com/office/drawing/2014/main" id="{45AEFA7C-4D44-E25A-E0F8-F795EB23485E}"/>
              </a:ext>
            </a:extLst>
          </p:cNvPr>
          <p:cNvPicPr>
            <a:picLocks noChangeAspect="1"/>
          </p:cNvPicPr>
          <p:nvPr/>
        </p:nvPicPr>
        <p:blipFill rotWithShape="1">
          <a:blip r:embed="rId7"/>
          <a:srcRect l="11206" t="25333" r="54912" b="14666"/>
          <a:stretch/>
        </p:blipFill>
        <p:spPr>
          <a:xfrm>
            <a:off x="9636013" y="182072"/>
            <a:ext cx="2411605" cy="2402184"/>
          </a:xfrm>
          <a:prstGeom prst="rect">
            <a:avLst/>
          </a:prstGeom>
        </p:spPr>
      </p:pic>
      <p:sp>
        <p:nvSpPr>
          <p:cNvPr id="3" name="Tekstvak 2">
            <a:extLst>
              <a:ext uri="{FF2B5EF4-FFF2-40B4-BE49-F238E27FC236}">
                <a16:creationId xmlns:a16="http://schemas.microsoft.com/office/drawing/2014/main" id="{8D3C85CE-B505-C715-B622-EE6BD2320E83}"/>
              </a:ext>
            </a:extLst>
          </p:cNvPr>
          <p:cNvSpPr txBox="1"/>
          <p:nvPr/>
        </p:nvSpPr>
        <p:spPr>
          <a:xfrm>
            <a:off x="10155218" y="2584256"/>
            <a:ext cx="1892400" cy="584775"/>
          </a:xfrm>
          <a:prstGeom prst="rect">
            <a:avLst/>
          </a:prstGeom>
          <a:noFill/>
        </p:spPr>
        <p:txBody>
          <a:bodyPr wrap="square" rtlCol="0">
            <a:spAutoFit/>
          </a:bodyPr>
          <a:lstStyle/>
          <a:p>
            <a:pPr algn="ctr"/>
            <a:r>
              <a:rPr lang="nl-NL" sz="1600" dirty="0"/>
              <a:t>bloemen voor bijen zaaien</a:t>
            </a:r>
            <a:endParaRPr lang="nl-BE" sz="1600" dirty="0"/>
          </a:p>
        </p:txBody>
      </p:sp>
      <p:sp>
        <p:nvSpPr>
          <p:cNvPr id="4" name="Tekstvak 3">
            <a:extLst>
              <a:ext uri="{FF2B5EF4-FFF2-40B4-BE49-F238E27FC236}">
                <a16:creationId xmlns:a16="http://schemas.microsoft.com/office/drawing/2014/main" id="{705DAC8A-EA88-1C09-140E-13384DC41AD0}"/>
              </a:ext>
            </a:extLst>
          </p:cNvPr>
          <p:cNvSpPr txBox="1"/>
          <p:nvPr/>
        </p:nvSpPr>
        <p:spPr>
          <a:xfrm>
            <a:off x="5536702" y="1886778"/>
            <a:ext cx="3302598" cy="338554"/>
          </a:xfrm>
          <a:prstGeom prst="rect">
            <a:avLst/>
          </a:prstGeom>
          <a:noFill/>
        </p:spPr>
        <p:txBody>
          <a:bodyPr wrap="square" rtlCol="0">
            <a:spAutoFit/>
          </a:bodyPr>
          <a:lstStyle/>
          <a:p>
            <a:r>
              <a:rPr lang="nl-NL" sz="1600" dirty="0"/>
              <a:t>bijendans</a:t>
            </a:r>
            <a:endParaRPr lang="nl-BE" sz="1600" dirty="0"/>
          </a:p>
        </p:txBody>
      </p:sp>
      <p:sp>
        <p:nvSpPr>
          <p:cNvPr id="6" name="Tekstvak 5">
            <a:extLst>
              <a:ext uri="{FF2B5EF4-FFF2-40B4-BE49-F238E27FC236}">
                <a16:creationId xmlns:a16="http://schemas.microsoft.com/office/drawing/2014/main" id="{15206F5C-AFC2-C48C-1A9D-E3EE86D41456}"/>
              </a:ext>
            </a:extLst>
          </p:cNvPr>
          <p:cNvSpPr txBox="1"/>
          <p:nvPr/>
        </p:nvSpPr>
        <p:spPr>
          <a:xfrm>
            <a:off x="2834641" y="5515983"/>
            <a:ext cx="3302598" cy="338554"/>
          </a:xfrm>
          <a:prstGeom prst="rect">
            <a:avLst/>
          </a:prstGeom>
          <a:noFill/>
        </p:spPr>
        <p:txBody>
          <a:bodyPr wrap="square" rtlCol="0">
            <a:spAutoFit/>
          </a:bodyPr>
          <a:lstStyle/>
          <a:p>
            <a:r>
              <a:rPr lang="nl-NL" sz="1600" dirty="0"/>
              <a:t>bijenhotel maken</a:t>
            </a:r>
            <a:endParaRPr lang="nl-BE" sz="1600" dirty="0"/>
          </a:p>
        </p:txBody>
      </p:sp>
      <p:sp>
        <p:nvSpPr>
          <p:cNvPr id="8" name="Tekstvak 7">
            <a:extLst>
              <a:ext uri="{FF2B5EF4-FFF2-40B4-BE49-F238E27FC236}">
                <a16:creationId xmlns:a16="http://schemas.microsoft.com/office/drawing/2014/main" id="{12ACCE6C-59AF-E815-2CD2-8F73D8B0D625}"/>
              </a:ext>
            </a:extLst>
          </p:cNvPr>
          <p:cNvSpPr txBox="1"/>
          <p:nvPr/>
        </p:nvSpPr>
        <p:spPr>
          <a:xfrm>
            <a:off x="774551" y="4467423"/>
            <a:ext cx="2885740" cy="338554"/>
          </a:xfrm>
          <a:prstGeom prst="rect">
            <a:avLst/>
          </a:prstGeom>
          <a:noFill/>
        </p:spPr>
        <p:txBody>
          <a:bodyPr wrap="square" rtlCol="0">
            <a:spAutoFit/>
          </a:bodyPr>
          <a:lstStyle/>
          <a:p>
            <a:r>
              <a:rPr lang="nl-NL" sz="1600" dirty="0"/>
              <a:t>bouwen</a:t>
            </a:r>
            <a:endParaRPr lang="nl-BE" sz="1600" dirty="0"/>
          </a:p>
        </p:txBody>
      </p:sp>
      <p:sp>
        <p:nvSpPr>
          <p:cNvPr id="10" name="Tekstvak 9">
            <a:extLst>
              <a:ext uri="{FF2B5EF4-FFF2-40B4-BE49-F238E27FC236}">
                <a16:creationId xmlns:a16="http://schemas.microsoft.com/office/drawing/2014/main" id="{01210F08-D3A1-FA15-F562-44AA76D97BB2}"/>
              </a:ext>
            </a:extLst>
          </p:cNvPr>
          <p:cNvSpPr txBox="1"/>
          <p:nvPr/>
        </p:nvSpPr>
        <p:spPr>
          <a:xfrm>
            <a:off x="8197326" y="1170813"/>
            <a:ext cx="3089985" cy="338554"/>
          </a:xfrm>
          <a:prstGeom prst="rect">
            <a:avLst/>
          </a:prstGeom>
          <a:noFill/>
        </p:spPr>
        <p:txBody>
          <a:bodyPr wrap="square" rtlCol="0">
            <a:spAutoFit/>
          </a:bodyPr>
          <a:lstStyle/>
          <a:p>
            <a:r>
              <a:rPr lang="nl-NL" sz="1600" dirty="0"/>
              <a:t>fijne motoriek</a:t>
            </a:r>
            <a:endParaRPr lang="nl-BE" sz="1600" dirty="0"/>
          </a:p>
        </p:txBody>
      </p:sp>
      <p:sp>
        <p:nvSpPr>
          <p:cNvPr id="11" name="Tekstvak 10">
            <a:extLst>
              <a:ext uri="{FF2B5EF4-FFF2-40B4-BE49-F238E27FC236}">
                <a16:creationId xmlns:a16="http://schemas.microsoft.com/office/drawing/2014/main" id="{8003A18E-D82B-1439-B50C-30FDF6CC8FC6}"/>
              </a:ext>
            </a:extLst>
          </p:cNvPr>
          <p:cNvSpPr txBox="1"/>
          <p:nvPr/>
        </p:nvSpPr>
        <p:spPr>
          <a:xfrm>
            <a:off x="8503919" y="5942737"/>
            <a:ext cx="3302598" cy="338554"/>
          </a:xfrm>
          <a:prstGeom prst="rect">
            <a:avLst/>
          </a:prstGeom>
          <a:noFill/>
        </p:spPr>
        <p:txBody>
          <a:bodyPr wrap="square" rtlCol="0">
            <a:spAutoFit/>
          </a:bodyPr>
          <a:lstStyle/>
          <a:p>
            <a:r>
              <a:rPr lang="nl-NL" sz="1600" dirty="0"/>
              <a:t>honing proeven / bakken met honing</a:t>
            </a:r>
            <a:endParaRPr lang="nl-BE" sz="1600" dirty="0"/>
          </a:p>
        </p:txBody>
      </p:sp>
      <p:sp>
        <p:nvSpPr>
          <p:cNvPr id="12" name="Tekstvak 11">
            <a:extLst>
              <a:ext uri="{FF2B5EF4-FFF2-40B4-BE49-F238E27FC236}">
                <a16:creationId xmlns:a16="http://schemas.microsoft.com/office/drawing/2014/main" id="{1833B4DD-9128-23B8-D7D2-94AE586D00FE}"/>
              </a:ext>
            </a:extLst>
          </p:cNvPr>
          <p:cNvSpPr txBox="1"/>
          <p:nvPr/>
        </p:nvSpPr>
        <p:spPr>
          <a:xfrm>
            <a:off x="6169512" y="5226772"/>
            <a:ext cx="3302598" cy="338554"/>
          </a:xfrm>
          <a:prstGeom prst="rect">
            <a:avLst/>
          </a:prstGeom>
          <a:noFill/>
        </p:spPr>
        <p:txBody>
          <a:bodyPr wrap="square" rtlCol="0">
            <a:spAutoFit/>
          </a:bodyPr>
          <a:lstStyle/>
          <a:p>
            <a:r>
              <a:rPr lang="nl-NL" sz="1600" dirty="0"/>
              <a:t>tellen</a:t>
            </a:r>
            <a:endParaRPr lang="nl-BE" sz="1600" dirty="0"/>
          </a:p>
        </p:txBody>
      </p:sp>
    </p:spTree>
    <p:extLst>
      <p:ext uri="{BB962C8B-B14F-4D97-AF65-F5344CB8AC3E}">
        <p14:creationId xmlns:p14="http://schemas.microsoft.com/office/powerpoint/2010/main" val="117044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ED13C5-8231-007F-32FD-836EEF080FB1}"/>
              </a:ext>
            </a:extLst>
          </p:cNvPr>
          <p:cNvSpPr>
            <a:spLocks noGrp="1"/>
          </p:cNvSpPr>
          <p:nvPr>
            <p:ph type="title"/>
          </p:nvPr>
        </p:nvSpPr>
        <p:spPr/>
        <p:txBody>
          <a:bodyPr/>
          <a:lstStyle/>
          <a:p>
            <a:r>
              <a:rPr lang="nl-NL" dirty="0"/>
              <a:t>OA bijen </a:t>
            </a:r>
            <a:endParaRPr lang="nl-BE" dirty="0"/>
          </a:p>
        </p:txBody>
      </p:sp>
      <p:sp>
        <p:nvSpPr>
          <p:cNvPr id="3" name="Tijdelijke aanduiding voor inhoud 2">
            <a:extLst>
              <a:ext uri="{FF2B5EF4-FFF2-40B4-BE49-F238E27FC236}">
                <a16:creationId xmlns:a16="http://schemas.microsoft.com/office/drawing/2014/main" id="{16197C6E-F62C-01C7-2035-C46BBC8E1D9C}"/>
              </a:ext>
            </a:extLst>
          </p:cNvPr>
          <p:cNvSpPr>
            <a:spLocks noGrp="1"/>
          </p:cNvSpPr>
          <p:nvPr>
            <p:ph idx="1"/>
          </p:nvPr>
        </p:nvSpPr>
        <p:spPr>
          <a:xfrm>
            <a:off x="1097280" y="1845734"/>
            <a:ext cx="3905026" cy="4023360"/>
          </a:xfrm>
        </p:spPr>
        <p:txBody>
          <a:bodyPr/>
          <a:lstStyle/>
          <a:p>
            <a:r>
              <a:rPr lang="nl-NL" dirty="0">
                <a:solidFill>
                  <a:schemeClr val="tx1"/>
                </a:solidFill>
              </a:rPr>
              <a:t>Welke ervaring hoort hierbij?</a:t>
            </a:r>
          </a:p>
          <a:p>
            <a:endParaRPr lang="nl-NL" dirty="0">
              <a:solidFill>
                <a:schemeClr val="tx1"/>
              </a:solidFill>
            </a:endParaRPr>
          </a:p>
          <a:p>
            <a:r>
              <a:rPr lang="nl-NL" dirty="0">
                <a:solidFill>
                  <a:schemeClr val="tx1"/>
                </a:solidFill>
              </a:rPr>
              <a:t>=&gt; bijen werken sterk samen</a:t>
            </a:r>
            <a:endParaRPr lang="nl-BE" dirty="0">
              <a:solidFill>
                <a:schemeClr val="tx1"/>
              </a:solidFill>
            </a:endParaRPr>
          </a:p>
        </p:txBody>
      </p:sp>
      <p:pic>
        <p:nvPicPr>
          <p:cNvPr id="25602" name="Picture 2" descr="Bijenfeitjes">
            <a:extLst>
              <a:ext uri="{FF2B5EF4-FFF2-40B4-BE49-F238E27FC236}">
                <a16:creationId xmlns:a16="http://schemas.microsoft.com/office/drawing/2014/main" id="{CCEBA994-86B1-C8DC-144E-72D56CE9C5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9736" y="1698363"/>
            <a:ext cx="6232264" cy="4674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60787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660F3B-0351-18F5-8940-5C51C8D84009}"/>
              </a:ext>
            </a:extLst>
          </p:cNvPr>
          <p:cNvSpPr>
            <a:spLocks noGrp="1"/>
          </p:cNvSpPr>
          <p:nvPr>
            <p:ph type="title"/>
          </p:nvPr>
        </p:nvSpPr>
        <p:spPr/>
        <p:txBody>
          <a:bodyPr/>
          <a:lstStyle/>
          <a:p>
            <a:r>
              <a:rPr lang="nl-NL" dirty="0"/>
              <a:t>OA Bijen</a:t>
            </a:r>
            <a:endParaRPr lang="nl-BE" dirty="0"/>
          </a:p>
        </p:txBody>
      </p:sp>
      <p:sp>
        <p:nvSpPr>
          <p:cNvPr id="3" name="Tijdelijke aanduiding voor inhoud 2">
            <a:extLst>
              <a:ext uri="{FF2B5EF4-FFF2-40B4-BE49-F238E27FC236}">
                <a16:creationId xmlns:a16="http://schemas.microsoft.com/office/drawing/2014/main" id="{2317292D-C8D6-91CF-79B7-2B8722D1EEB5}"/>
              </a:ext>
            </a:extLst>
          </p:cNvPr>
          <p:cNvSpPr>
            <a:spLocks noGrp="1"/>
          </p:cNvSpPr>
          <p:nvPr>
            <p:ph idx="1"/>
          </p:nvPr>
        </p:nvSpPr>
        <p:spPr>
          <a:xfrm>
            <a:off x="1097280" y="1845734"/>
            <a:ext cx="4998719" cy="4023360"/>
          </a:xfrm>
        </p:spPr>
        <p:txBody>
          <a:bodyPr>
            <a:normAutofit lnSpcReduction="10000"/>
          </a:bodyPr>
          <a:lstStyle/>
          <a:p>
            <a:r>
              <a:rPr lang="nl-NL" dirty="0"/>
              <a:t>Ervaringen en belevingen</a:t>
            </a:r>
          </a:p>
          <a:p>
            <a:r>
              <a:rPr lang="nl-NL" dirty="0"/>
              <a:t>Bijen werken samen. De kleuters krijgen verschillende opdrachten om samen te doen. Elke keer wanneer ze vlot samenwerken wordt er wat stuifmeel (een gele </a:t>
            </a:r>
            <a:r>
              <a:rPr lang="nl-NL" dirty="0" err="1"/>
              <a:t>pompom</a:t>
            </a:r>
            <a:r>
              <a:rPr lang="nl-NL" dirty="0"/>
              <a:t>) in een vaasje in de godsdiensthoek gedaan. Zo verzamelen de kleuters stilaan honing voor een groot feest …</a:t>
            </a:r>
            <a:endParaRPr lang="nl-BE" dirty="0"/>
          </a:p>
        </p:txBody>
      </p:sp>
      <p:pic>
        <p:nvPicPr>
          <p:cNvPr id="20482" name="Picture 2" descr="Pompon 7 mm 70 stuks geel">
            <a:extLst>
              <a:ext uri="{FF2B5EF4-FFF2-40B4-BE49-F238E27FC236}">
                <a16:creationId xmlns:a16="http://schemas.microsoft.com/office/drawing/2014/main" id="{D9DF5515-35B8-3EC1-09E7-C14803296B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2127" y="1737360"/>
            <a:ext cx="5699873" cy="4559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49308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660F3B-0351-18F5-8940-5C51C8D84009}"/>
              </a:ext>
            </a:extLst>
          </p:cNvPr>
          <p:cNvSpPr>
            <a:spLocks noGrp="1"/>
          </p:cNvSpPr>
          <p:nvPr>
            <p:ph type="title"/>
          </p:nvPr>
        </p:nvSpPr>
        <p:spPr/>
        <p:txBody>
          <a:bodyPr/>
          <a:lstStyle/>
          <a:p>
            <a:r>
              <a:rPr lang="nl-NL" dirty="0"/>
              <a:t>OA Bijen</a:t>
            </a:r>
            <a:endParaRPr lang="nl-BE" dirty="0"/>
          </a:p>
        </p:txBody>
      </p:sp>
      <p:sp>
        <p:nvSpPr>
          <p:cNvPr id="3" name="Tijdelijke aanduiding voor inhoud 2">
            <a:extLst>
              <a:ext uri="{FF2B5EF4-FFF2-40B4-BE49-F238E27FC236}">
                <a16:creationId xmlns:a16="http://schemas.microsoft.com/office/drawing/2014/main" id="{2317292D-C8D6-91CF-79B7-2B8722D1EEB5}"/>
              </a:ext>
            </a:extLst>
          </p:cNvPr>
          <p:cNvSpPr>
            <a:spLocks noGrp="1"/>
          </p:cNvSpPr>
          <p:nvPr>
            <p:ph idx="1"/>
          </p:nvPr>
        </p:nvSpPr>
        <p:spPr>
          <a:xfrm>
            <a:off x="1097281" y="1845734"/>
            <a:ext cx="4808668" cy="4023360"/>
          </a:xfrm>
        </p:spPr>
        <p:txBody>
          <a:bodyPr>
            <a:normAutofit fontScale="70000" lnSpcReduction="20000"/>
          </a:bodyPr>
          <a:lstStyle/>
          <a:p>
            <a:r>
              <a:rPr lang="nl-NL" dirty="0"/>
              <a:t>Geloofsbeeld</a:t>
            </a:r>
          </a:p>
          <a:p>
            <a:r>
              <a:rPr lang="nl-NL" dirty="0"/>
              <a:t>Jezus wil ook graag vrienden, net als de bijen. Net als de bijen wil Jezus samen met anderen dingen doen. Hij nodigt mensen uit om zijn vriend te zijn.</a:t>
            </a:r>
          </a:p>
          <a:p>
            <a:endParaRPr lang="nl-NL" dirty="0"/>
          </a:p>
          <a:p>
            <a:r>
              <a:rPr lang="nl-NL" dirty="0"/>
              <a:t>Ritueel</a:t>
            </a:r>
          </a:p>
          <a:p>
            <a:r>
              <a:rPr lang="nl-NL" dirty="0"/>
              <a:t>Nadat de kleuters stuifmeel vergaarden is er aan het einde van het OA voldoende om honingkoek mee te maken … en op te eten. Steek een (bijenwas)kaars aan en leg een prent van Jezus en zijn vrienden in het midden …</a:t>
            </a:r>
            <a:endParaRPr lang="nl-BE" dirty="0"/>
          </a:p>
        </p:txBody>
      </p:sp>
      <p:pic>
        <p:nvPicPr>
          <p:cNvPr id="23554" name="Picture 2" descr="Kribbe-Kruis 2) Jezus' discipelen – Bijbels Opvoeden.nl">
            <a:extLst>
              <a:ext uri="{FF2B5EF4-FFF2-40B4-BE49-F238E27FC236}">
                <a16:creationId xmlns:a16="http://schemas.microsoft.com/office/drawing/2014/main" id="{192032EB-EAAE-C1C9-06CF-9FF4204D0C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
            <a:ext cx="6083449" cy="6370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55522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D3E70B-9752-63B5-611D-E412CA2277EB}"/>
              </a:ext>
            </a:extLst>
          </p:cNvPr>
          <p:cNvSpPr>
            <a:spLocks noGrp="1"/>
          </p:cNvSpPr>
          <p:nvPr>
            <p:ph type="title"/>
          </p:nvPr>
        </p:nvSpPr>
        <p:spPr/>
        <p:txBody>
          <a:bodyPr/>
          <a:lstStyle/>
          <a:p>
            <a:r>
              <a:rPr lang="nl-NL" dirty="0"/>
              <a:t>OA voetbal</a:t>
            </a:r>
            <a:endParaRPr lang="nl-BE" dirty="0"/>
          </a:p>
        </p:txBody>
      </p:sp>
      <p:sp>
        <p:nvSpPr>
          <p:cNvPr id="16" name="Tekstvak 15">
            <a:extLst>
              <a:ext uri="{FF2B5EF4-FFF2-40B4-BE49-F238E27FC236}">
                <a16:creationId xmlns:a16="http://schemas.microsoft.com/office/drawing/2014/main" id="{F5757EDD-E3D1-80E5-304E-3937ED8F3C95}"/>
              </a:ext>
            </a:extLst>
          </p:cNvPr>
          <p:cNvSpPr txBox="1"/>
          <p:nvPr/>
        </p:nvSpPr>
        <p:spPr>
          <a:xfrm>
            <a:off x="1899469" y="3838648"/>
            <a:ext cx="3302598" cy="338554"/>
          </a:xfrm>
          <a:prstGeom prst="rect">
            <a:avLst/>
          </a:prstGeom>
          <a:noFill/>
        </p:spPr>
        <p:txBody>
          <a:bodyPr wrap="square" rtlCol="0">
            <a:spAutoFit/>
          </a:bodyPr>
          <a:lstStyle/>
          <a:p>
            <a:r>
              <a:rPr lang="nl-NL" sz="1600" dirty="0"/>
              <a:t>voetballen</a:t>
            </a:r>
            <a:endParaRPr lang="nl-BE" sz="1600" dirty="0"/>
          </a:p>
        </p:txBody>
      </p:sp>
      <p:sp>
        <p:nvSpPr>
          <p:cNvPr id="21" name="Tekstvak 20">
            <a:extLst>
              <a:ext uri="{FF2B5EF4-FFF2-40B4-BE49-F238E27FC236}">
                <a16:creationId xmlns:a16="http://schemas.microsoft.com/office/drawing/2014/main" id="{5E83E97F-E3BF-583D-B116-4001792BB490}"/>
              </a:ext>
            </a:extLst>
          </p:cNvPr>
          <p:cNvSpPr txBox="1"/>
          <p:nvPr/>
        </p:nvSpPr>
        <p:spPr>
          <a:xfrm>
            <a:off x="5685956" y="5803732"/>
            <a:ext cx="3302598" cy="338554"/>
          </a:xfrm>
          <a:prstGeom prst="rect">
            <a:avLst/>
          </a:prstGeom>
          <a:noFill/>
        </p:spPr>
        <p:txBody>
          <a:bodyPr wrap="square" rtlCol="0">
            <a:spAutoFit/>
          </a:bodyPr>
          <a:lstStyle/>
          <a:p>
            <a:r>
              <a:rPr lang="nl-NL" sz="1600" dirty="0"/>
              <a:t>ademspel</a:t>
            </a:r>
            <a:endParaRPr lang="nl-BE" sz="1600" dirty="0"/>
          </a:p>
        </p:txBody>
      </p:sp>
      <p:sp>
        <p:nvSpPr>
          <p:cNvPr id="22" name="Tekstvak 21">
            <a:extLst>
              <a:ext uri="{FF2B5EF4-FFF2-40B4-BE49-F238E27FC236}">
                <a16:creationId xmlns:a16="http://schemas.microsoft.com/office/drawing/2014/main" id="{ECAE4694-CCC3-3BE9-245A-3917E5533BD2}"/>
              </a:ext>
            </a:extLst>
          </p:cNvPr>
          <p:cNvSpPr txBox="1"/>
          <p:nvPr/>
        </p:nvSpPr>
        <p:spPr>
          <a:xfrm>
            <a:off x="9346604" y="5951224"/>
            <a:ext cx="3302598" cy="338554"/>
          </a:xfrm>
          <a:prstGeom prst="rect">
            <a:avLst/>
          </a:prstGeom>
          <a:noFill/>
        </p:spPr>
        <p:txBody>
          <a:bodyPr wrap="square" rtlCol="0">
            <a:spAutoFit/>
          </a:bodyPr>
          <a:lstStyle/>
          <a:p>
            <a:r>
              <a:rPr lang="nl-NL" sz="1600" dirty="0"/>
              <a:t>rekendobbelspel</a:t>
            </a:r>
            <a:endParaRPr lang="nl-BE" sz="1600" dirty="0"/>
          </a:p>
        </p:txBody>
      </p:sp>
      <p:sp>
        <p:nvSpPr>
          <p:cNvPr id="23" name="Tekstvak 22">
            <a:extLst>
              <a:ext uri="{FF2B5EF4-FFF2-40B4-BE49-F238E27FC236}">
                <a16:creationId xmlns:a16="http://schemas.microsoft.com/office/drawing/2014/main" id="{6A5C2489-D2CE-9DCD-E07A-7ED807929D6C}"/>
              </a:ext>
            </a:extLst>
          </p:cNvPr>
          <p:cNvSpPr txBox="1"/>
          <p:nvPr/>
        </p:nvSpPr>
        <p:spPr>
          <a:xfrm>
            <a:off x="9213925" y="3228879"/>
            <a:ext cx="3302598" cy="338554"/>
          </a:xfrm>
          <a:prstGeom prst="rect">
            <a:avLst/>
          </a:prstGeom>
          <a:noFill/>
        </p:spPr>
        <p:txBody>
          <a:bodyPr wrap="square" rtlCol="0">
            <a:spAutoFit/>
          </a:bodyPr>
          <a:lstStyle/>
          <a:p>
            <a:r>
              <a:rPr lang="nl-NL" sz="1600" dirty="0"/>
              <a:t>tafelvoetbal maken</a:t>
            </a:r>
            <a:endParaRPr lang="nl-BE" sz="1600" dirty="0"/>
          </a:p>
        </p:txBody>
      </p:sp>
      <p:sp>
        <p:nvSpPr>
          <p:cNvPr id="24" name="Tekstvak 23">
            <a:extLst>
              <a:ext uri="{FF2B5EF4-FFF2-40B4-BE49-F238E27FC236}">
                <a16:creationId xmlns:a16="http://schemas.microsoft.com/office/drawing/2014/main" id="{3BD42061-0BE5-71F0-4154-9655D82FA51C}"/>
              </a:ext>
            </a:extLst>
          </p:cNvPr>
          <p:cNvSpPr txBox="1"/>
          <p:nvPr/>
        </p:nvSpPr>
        <p:spPr>
          <a:xfrm>
            <a:off x="5825266" y="2592351"/>
            <a:ext cx="3302598" cy="338554"/>
          </a:xfrm>
          <a:prstGeom prst="rect">
            <a:avLst/>
          </a:prstGeom>
          <a:noFill/>
        </p:spPr>
        <p:txBody>
          <a:bodyPr wrap="square" rtlCol="0">
            <a:spAutoFit/>
          </a:bodyPr>
          <a:lstStyle/>
          <a:p>
            <a:r>
              <a:rPr lang="nl-NL" sz="1600" dirty="0"/>
              <a:t>matrix</a:t>
            </a:r>
            <a:endParaRPr lang="nl-BE" sz="1600" dirty="0"/>
          </a:p>
        </p:txBody>
      </p:sp>
      <p:sp>
        <p:nvSpPr>
          <p:cNvPr id="26" name="Tekstvak 25">
            <a:extLst>
              <a:ext uri="{FF2B5EF4-FFF2-40B4-BE49-F238E27FC236}">
                <a16:creationId xmlns:a16="http://schemas.microsoft.com/office/drawing/2014/main" id="{CC824F16-D2E4-E407-EA4E-5F3E4939B5BF}"/>
              </a:ext>
            </a:extLst>
          </p:cNvPr>
          <p:cNvSpPr txBox="1"/>
          <p:nvPr/>
        </p:nvSpPr>
        <p:spPr>
          <a:xfrm>
            <a:off x="1392831" y="5973009"/>
            <a:ext cx="3302598" cy="338554"/>
          </a:xfrm>
          <a:prstGeom prst="rect">
            <a:avLst/>
          </a:prstGeom>
          <a:noFill/>
        </p:spPr>
        <p:txBody>
          <a:bodyPr wrap="square" rtlCol="0">
            <a:spAutoFit/>
          </a:bodyPr>
          <a:lstStyle/>
          <a:p>
            <a:r>
              <a:rPr lang="nl-NL" sz="1600" dirty="0"/>
              <a:t>truitjes maken</a:t>
            </a:r>
            <a:endParaRPr lang="nl-BE" sz="1600" dirty="0"/>
          </a:p>
        </p:txBody>
      </p:sp>
      <p:pic>
        <p:nvPicPr>
          <p:cNvPr id="5" name="Afbeelding 4">
            <a:extLst>
              <a:ext uri="{FF2B5EF4-FFF2-40B4-BE49-F238E27FC236}">
                <a16:creationId xmlns:a16="http://schemas.microsoft.com/office/drawing/2014/main" id="{90F5351A-18E3-0F4F-A353-A0FE92FBB006}"/>
              </a:ext>
            </a:extLst>
          </p:cNvPr>
          <p:cNvPicPr>
            <a:picLocks noChangeAspect="1"/>
          </p:cNvPicPr>
          <p:nvPr/>
        </p:nvPicPr>
        <p:blipFill rotWithShape="1">
          <a:blip r:embed="rId2"/>
          <a:srcRect l="18784" t="25333" r="50233" b="35713"/>
          <a:stretch/>
        </p:blipFill>
        <p:spPr>
          <a:xfrm>
            <a:off x="8804639" y="3974562"/>
            <a:ext cx="2825741" cy="1998447"/>
          </a:xfrm>
          <a:prstGeom prst="rect">
            <a:avLst/>
          </a:prstGeom>
        </p:spPr>
      </p:pic>
      <p:pic>
        <p:nvPicPr>
          <p:cNvPr id="7" name="Afbeelding 6">
            <a:extLst>
              <a:ext uri="{FF2B5EF4-FFF2-40B4-BE49-F238E27FC236}">
                <a16:creationId xmlns:a16="http://schemas.microsoft.com/office/drawing/2014/main" id="{B9524315-05AB-E9E0-9BC4-060CB71DBD12}"/>
              </a:ext>
            </a:extLst>
          </p:cNvPr>
          <p:cNvPicPr>
            <a:picLocks noChangeAspect="1"/>
          </p:cNvPicPr>
          <p:nvPr/>
        </p:nvPicPr>
        <p:blipFill rotWithShape="1">
          <a:blip r:embed="rId3"/>
          <a:srcRect l="18441" t="55843" r="65677" b="14162"/>
          <a:stretch/>
        </p:blipFill>
        <p:spPr>
          <a:xfrm>
            <a:off x="5014827" y="3209171"/>
            <a:ext cx="2461738" cy="2615131"/>
          </a:xfrm>
          <a:prstGeom prst="rect">
            <a:avLst/>
          </a:prstGeom>
        </p:spPr>
      </p:pic>
      <p:pic>
        <p:nvPicPr>
          <p:cNvPr id="10" name="Afbeelding 9">
            <a:extLst>
              <a:ext uri="{FF2B5EF4-FFF2-40B4-BE49-F238E27FC236}">
                <a16:creationId xmlns:a16="http://schemas.microsoft.com/office/drawing/2014/main" id="{1DDD94D1-2B8F-2711-DF50-2476B5EB31BE}"/>
              </a:ext>
            </a:extLst>
          </p:cNvPr>
          <p:cNvPicPr>
            <a:picLocks noChangeAspect="1"/>
          </p:cNvPicPr>
          <p:nvPr/>
        </p:nvPicPr>
        <p:blipFill rotWithShape="1">
          <a:blip r:embed="rId4"/>
          <a:srcRect l="66047" t="15073" r="18559" b="46664"/>
          <a:stretch/>
        </p:blipFill>
        <p:spPr>
          <a:xfrm>
            <a:off x="8930395" y="110793"/>
            <a:ext cx="2225569" cy="3111553"/>
          </a:xfrm>
          <a:prstGeom prst="rect">
            <a:avLst/>
          </a:prstGeom>
        </p:spPr>
      </p:pic>
      <p:pic>
        <p:nvPicPr>
          <p:cNvPr id="13" name="Afbeelding 12">
            <a:extLst>
              <a:ext uri="{FF2B5EF4-FFF2-40B4-BE49-F238E27FC236}">
                <a16:creationId xmlns:a16="http://schemas.microsoft.com/office/drawing/2014/main" id="{85773F2F-0EF4-6BC3-3B53-E161FEF38C4C}"/>
              </a:ext>
            </a:extLst>
          </p:cNvPr>
          <p:cNvPicPr>
            <a:picLocks noChangeAspect="1"/>
          </p:cNvPicPr>
          <p:nvPr/>
        </p:nvPicPr>
        <p:blipFill rotWithShape="1">
          <a:blip r:embed="rId5"/>
          <a:srcRect l="18530" t="44286" r="66117" b="17714"/>
          <a:stretch/>
        </p:blipFill>
        <p:spPr>
          <a:xfrm>
            <a:off x="5234624" y="98344"/>
            <a:ext cx="1871830" cy="2606070"/>
          </a:xfrm>
          <a:prstGeom prst="rect">
            <a:avLst/>
          </a:prstGeom>
        </p:spPr>
      </p:pic>
      <p:pic>
        <p:nvPicPr>
          <p:cNvPr id="15" name="Afbeelding 14">
            <a:extLst>
              <a:ext uri="{FF2B5EF4-FFF2-40B4-BE49-F238E27FC236}">
                <a16:creationId xmlns:a16="http://schemas.microsoft.com/office/drawing/2014/main" id="{86BCBE53-FF37-F6DB-29C7-C3F6E52D0131}"/>
              </a:ext>
            </a:extLst>
          </p:cNvPr>
          <p:cNvPicPr>
            <a:picLocks noChangeAspect="1"/>
          </p:cNvPicPr>
          <p:nvPr/>
        </p:nvPicPr>
        <p:blipFill rotWithShape="1">
          <a:blip r:embed="rId6"/>
          <a:srcRect l="3088" t="50000" r="81559" b="29882"/>
          <a:stretch/>
        </p:blipFill>
        <p:spPr>
          <a:xfrm>
            <a:off x="1098194" y="4593341"/>
            <a:ext cx="1871830" cy="1379668"/>
          </a:xfrm>
          <a:prstGeom prst="rect">
            <a:avLst/>
          </a:prstGeom>
        </p:spPr>
      </p:pic>
      <p:pic>
        <p:nvPicPr>
          <p:cNvPr id="19" name="Afbeelding 18">
            <a:extLst>
              <a:ext uri="{FF2B5EF4-FFF2-40B4-BE49-F238E27FC236}">
                <a16:creationId xmlns:a16="http://schemas.microsoft.com/office/drawing/2014/main" id="{4317E1AE-BE88-C6EC-FED5-3E07C85958AC}"/>
              </a:ext>
            </a:extLst>
          </p:cNvPr>
          <p:cNvPicPr>
            <a:picLocks noChangeAspect="1"/>
          </p:cNvPicPr>
          <p:nvPr/>
        </p:nvPicPr>
        <p:blipFill rotWithShape="1">
          <a:blip r:embed="rId7"/>
          <a:srcRect l="79230" t="51044" r="2059" b="29882"/>
          <a:stretch/>
        </p:blipFill>
        <p:spPr>
          <a:xfrm>
            <a:off x="1085752" y="2259377"/>
            <a:ext cx="2948366" cy="1690536"/>
          </a:xfrm>
          <a:prstGeom prst="rect">
            <a:avLst/>
          </a:prstGeom>
        </p:spPr>
      </p:pic>
    </p:spTree>
    <p:extLst>
      <p:ext uri="{BB962C8B-B14F-4D97-AF65-F5344CB8AC3E}">
        <p14:creationId xmlns:p14="http://schemas.microsoft.com/office/powerpoint/2010/main" val="2211819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660F3B-0351-18F5-8940-5C51C8D84009}"/>
              </a:ext>
            </a:extLst>
          </p:cNvPr>
          <p:cNvSpPr>
            <a:spLocks noGrp="1"/>
          </p:cNvSpPr>
          <p:nvPr>
            <p:ph type="title"/>
          </p:nvPr>
        </p:nvSpPr>
        <p:spPr/>
        <p:txBody>
          <a:bodyPr/>
          <a:lstStyle/>
          <a:p>
            <a:r>
              <a:rPr lang="nl-NL" dirty="0"/>
              <a:t>OA voetbal </a:t>
            </a:r>
            <a:endParaRPr lang="nl-BE" dirty="0"/>
          </a:p>
        </p:txBody>
      </p:sp>
      <p:sp>
        <p:nvSpPr>
          <p:cNvPr id="3" name="Tijdelijke aanduiding voor inhoud 2">
            <a:extLst>
              <a:ext uri="{FF2B5EF4-FFF2-40B4-BE49-F238E27FC236}">
                <a16:creationId xmlns:a16="http://schemas.microsoft.com/office/drawing/2014/main" id="{2317292D-C8D6-91CF-79B7-2B8722D1EEB5}"/>
              </a:ext>
            </a:extLst>
          </p:cNvPr>
          <p:cNvSpPr>
            <a:spLocks noGrp="1"/>
          </p:cNvSpPr>
          <p:nvPr>
            <p:ph idx="1"/>
          </p:nvPr>
        </p:nvSpPr>
        <p:spPr>
          <a:xfrm>
            <a:off x="1097280" y="1845734"/>
            <a:ext cx="5830645" cy="4023360"/>
          </a:xfrm>
        </p:spPr>
        <p:txBody>
          <a:bodyPr/>
          <a:lstStyle/>
          <a:p>
            <a:r>
              <a:rPr lang="nl-NL" dirty="0"/>
              <a:t>Welke ervaringen komen aan bod?</a:t>
            </a:r>
          </a:p>
          <a:p>
            <a:endParaRPr lang="nl-NL" sz="1200" dirty="0"/>
          </a:p>
          <a:p>
            <a:r>
              <a:rPr lang="nl-NL" dirty="0"/>
              <a:t>=&gt; teamspel, samenwerken, mekaar aanmoedigen, het samen doen …</a:t>
            </a:r>
            <a:endParaRPr lang="nl-BE" dirty="0"/>
          </a:p>
        </p:txBody>
      </p:sp>
      <p:pic>
        <p:nvPicPr>
          <p:cNvPr id="26626" name="Picture 2" descr="Hoe Red Bull van deze talenten wereldspelers maakte">
            <a:extLst>
              <a:ext uri="{FF2B5EF4-FFF2-40B4-BE49-F238E27FC236}">
                <a16:creationId xmlns:a16="http://schemas.microsoft.com/office/drawing/2014/main" id="{0E67D22C-F6A7-D760-874E-BFE7818985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6312" y="3065929"/>
            <a:ext cx="6505688" cy="3252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25005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660F3B-0351-18F5-8940-5C51C8D84009}"/>
              </a:ext>
            </a:extLst>
          </p:cNvPr>
          <p:cNvSpPr>
            <a:spLocks noGrp="1"/>
          </p:cNvSpPr>
          <p:nvPr>
            <p:ph type="title"/>
          </p:nvPr>
        </p:nvSpPr>
        <p:spPr/>
        <p:txBody>
          <a:bodyPr/>
          <a:lstStyle/>
          <a:p>
            <a:r>
              <a:rPr lang="nl-NL" dirty="0"/>
              <a:t>OA voetbal </a:t>
            </a:r>
            <a:endParaRPr lang="nl-BE" dirty="0"/>
          </a:p>
        </p:txBody>
      </p:sp>
      <p:sp>
        <p:nvSpPr>
          <p:cNvPr id="3" name="Tijdelijke aanduiding voor inhoud 2">
            <a:extLst>
              <a:ext uri="{FF2B5EF4-FFF2-40B4-BE49-F238E27FC236}">
                <a16:creationId xmlns:a16="http://schemas.microsoft.com/office/drawing/2014/main" id="{2317292D-C8D6-91CF-79B7-2B8722D1EEB5}"/>
              </a:ext>
            </a:extLst>
          </p:cNvPr>
          <p:cNvSpPr>
            <a:spLocks noGrp="1"/>
          </p:cNvSpPr>
          <p:nvPr>
            <p:ph idx="1"/>
          </p:nvPr>
        </p:nvSpPr>
        <p:spPr>
          <a:xfrm>
            <a:off x="1097280" y="1845734"/>
            <a:ext cx="10338099" cy="2070050"/>
          </a:xfrm>
        </p:spPr>
        <p:txBody>
          <a:bodyPr>
            <a:noAutofit/>
          </a:bodyPr>
          <a:lstStyle/>
          <a:p>
            <a:r>
              <a:rPr lang="nl-NL" dirty="0"/>
              <a:t>Ritueel: De kinderen geven elke ochtend een groepsknuffel zoals in het voetbal …</a:t>
            </a:r>
          </a:p>
          <a:p>
            <a:r>
              <a:rPr lang="nl-NL" dirty="0"/>
              <a:t>Ervaringen en belevingen: De kinderen krijgen in (kleine) groep opdrachten met een bal. Wanneer ze goed samenwerken (niet noodzakelijk wanneer ze scoren) worden ze aangemoedigd. In de godsdiensthoek kan een kaarsje worden aangestoken omdat ze goed samenwerken en omdat dit jou als leerkracht ‘doet denken aan de vrienden van Jezus’.</a:t>
            </a:r>
          </a:p>
          <a:p>
            <a:endParaRPr lang="nl-NL" dirty="0"/>
          </a:p>
          <a:p>
            <a:endParaRPr lang="nl-NL" dirty="0"/>
          </a:p>
        </p:txBody>
      </p:sp>
      <p:pic>
        <p:nvPicPr>
          <p:cNvPr id="24580" name="Picture 4" descr="Sunday School Lesson: Jesus Heals and Forgives">
            <a:extLst>
              <a:ext uri="{FF2B5EF4-FFF2-40B4-BE49-F238E27FC236}">
                <a16:creationId xmlns:a16="http://schemas.microsoft.com/office/drawing/2014/main" id="{2ECE1C1E-57C0-EC0F-0A4B-56D4C9A7E3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7624" y="4165993"/>
            <a:ext cx="4984376" cy="2146916"/>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inhoud 2">
            <a:extLst>
              <a:ext uri="{FF2B5EF4-FFF2-40B4-BE49-F238E27FC236}">
                <a16:creationId xmlns:a16="http://schemas.microsoft.com/office/drawing/2014/main" id="{9F592874-FB87-EB89-DCF5-2ADB7E835407}"/>
              </a:ext>
            </a:extLst>
          </p:cNvPr>
          <p:cNvSpPr txBox="1">
            <a:spLocks/>
          </p:cNvSpPr>
          <p:nvPr/>
        </p:nvSpPr>
        <p:spPr>
          <a:xfrm>
            <a:off x="1097280" y="4228709"/>
            <a:ext cx="5830645" cy="2280621"/>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nl-NL" dirty="0"/>
              <a:t>Geloofsbeeld:</a:t>
            </a:r>
          </a:p>
          <a:p>
            <a:r>
              <a:rPr lang="nl-NL" dirty="0"/>
              <a:t>Elk kind ontvangt een puzzelstuk uit een prent. Ze kunnen alleen zien wat op de prent staat door samen te werken … Het zijn mensen die samenwerken. Ze brengen hun vriend die niet kan stappen naar Jezus. Alleen zouden ze het niet kunnen, maar samen wel!</a:t>
            </a:r>
            <a:endParaRPr lang="nl-BE" dirty="0"/>
          </a:p>
        </p:txBody>
      </p:sp>
    </p:spTree>
    <p:extLst>
      <p:ext uri="{BB962C8B-B14F-4D97-AF65-F5344CB8AC3E}">
        <p14:creationId xmlns:p14="http://schemas.microsoft.com/office/powerpoint/2010/main" val="3397781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D3E70B-9752-63B5-611D-E412CA2277EB}"/>
              </a:ext>
            </a:extLst>
          </p:cNvPr>
          <p:cNvSpPr>
            <a:spLocks noGrp="1"/>
          </p:cNvSpPr>
          <p:nvPr>
            <p:ph type="title"/>
          </p:nvPr>
        </p:nvSpPr>
        <p:spPr/>
        <p:txBody>
          <a:bodyPr/>
          <a:lstStyle/>
          <a:p>
            <a:r>
              <a:rPr lang="nl-NL" dirty="0"/>
              <a:t>OA </a:t>
            </a:r>
            <a:r>
              <a:rPr lang="nl-NL" dirty="0" err="1"/>
              <a:t>rollebollenrond</a:t>
            </a:r>
            <a:endParaRPr lang="nl-BE" dirty="0"/>
          </a:p>
        </p:txBody>
      </p:sp>
      <p:sp>
        <p:nvSpPr>
          <p:cNvPr id="16" name="Tekstvak 15">
            <a:extLst>
              <a:ext uri="{FF2B5EF4-FFF2-40B4-BE49-F238E27FC236}">
                <a16:creationId xmlns:a16="http://schemas.microsoft.com/office/drawing/2014/main" id="{F5757EDD-E3D1-80E5-304E-3937ED8F3C95}"/>
              </a:ext>
            </a:extLst>
          </p:cNvPr>
          <p:cNvSpPr txBox="1"/>
          <p:nvPr/>
        </p:nvSpPr>
        <p:spPr>
          <a:xfrm>
            <a:off x="2577370" y="2508481"/>
            <a:ext cx="3302598" cy="338554"/>
          </a:xfrm>
          <a:prstGeom prst="rect">
            <a:avLst/>
          </a:prstGeom>
          <a:noFill/>
        </p:spPr>
        <p:txBody>
          <a:bodyPr wrap="square" rtlCol="0">
            <a:spAutoFit/>
          </a:bodyPr>
          <a:lstStyle/>
          <a:p>
            <a:r>
              <a:rPr lang="nl-NL" sz="1600" dirty="0" err="1"/>
              <a:t>ballenbad</a:t>
            </a:r>
            <a:endParaRPr lang="nl-BE" sz="1600" dirty="0"/>
          </a:p>
        </p:txBody>
      </p:sp>
      <p:sp>
        <p:nvSpPr>
          <p:cNvPr id="21" name="Tekstvak 20">
            <a:extLst>
              <a:ext uri="{FF2B5EF4-FFF2-40B4-BE49-F238E27FC236}">
                <a16:creationId xmlns:a16="http://schemas.microsoft.com/office/drawing/2014/main" id="{5E83E97F-E3BF-583D-B116-4001792BB490}"/>
              </a:ext>
            </a:extLst>
          </p:cNvPr>
          <p:cNvSpPr txBox="1"/>
          <p:nvPr/>
        </p:nvSpPr>
        <p:spPr>
          <a:xfrm>
            <a:off x="5470518" y="5781886"/>
            <a:ext cx="3302598" cy="338554"/>
          </a:xfrm>
          <a:prstGeom prst="rect">
            <a:avLst/>
          </a:prstGeom>
          <a:noFill/>
        </p:spPr>
        <p:txBody>
          <a:bodyPr wrap="square" rtlCol="0">
            <a:spAutoFit/>
          </a:bodyPr>
          <a:lstStyle/>
          <a:p>
            <a:r>
              <a:rPr lang="nl-NL" sz="1600" dirty="0"/>
              <a:t>ballen maken</a:t>
            </a:r>
            <a:endParaRPr lang="nl-BE" sz="1600" dirty="0"/>
          </a:p>
        </p:txBody>
      </p:sp>
      <p:sp>
        <p:nvSpPr>
          <p:cNvPr id="22" name="Tekstvak 21">
            <a:extLst>
              <a:ext uri="{FF2B5EF4-FFF2-40B4-BE49-F238E27FC236}">
                <a16:creationId xmlns:a16="http://schemas.microsoft.com/office/drawing/2014/main" id="{ECAE4694-CCC3-3BE9-245A-3917E5533BD2}"/>
              </a:ext>
            </a:extLst>
          </p:cNvPr>
          <p:cNvSpPr txBox="1"/>
          <p:nvPr/>
        </p:nvSpPr>
        <p:spPr>
          <a:xfrm>
            <a:off x="8847222" y="5693099"/>
            <a:ext cx="3302598" cy="338554"/>
          </a:xfrm>
          <a:prstGeom prst="rect">
            <a:avLst/>
          </a:prstGeom>
          <a:noFill/>
        </p:spPr>
        <p:txBody>
          <a:bodyPr wrap="square" rtlCol="0">
            <a:spAutoFit/>
          </a:bodyPr>
          <a:lstStyle/>
          <a:p>
            <a:r>
              <a:rPr lang="nl-NL" sz="1600" dirty="0"/>
              <a:t>Welke bal past in welk gaatje?</a:t>
            </a:r>
            <a:endParaRPr lang="nl-BE" sz="1600" dirty="0"/>
          </a:p>
        </p:txBody>
      </p:sp>
      <p:sp>
        <p:nvSpPr>
          <p:cNvPr id="23" name="Tekstvak 22">
            <a:extLst>
              <a:ext uri="{FF2B5EF4-FFF2-40B4-BE49-F238E27FC236}">
                <a16:creationId xmlns:a16="http://schemas.microsoft.com/office/drawing/2014/main" id="{6A5C2489-D2CE-9DCD-E07A-7ED807929D6C}"/>
              </a:ext>
            </a:extLst>
          </p:cNvPr>
          <p:cNvSpPr txBox="1"/>
          <p:nvPr/>
        </p:nvSpPr>
        <p:spPr>
          <a:xfrm>
            <a:off x="8988555" y="2861819"/>
            <a:ext cx="3302598" cy="338554"/>
          </a:xfrm>
          <a:prstGeom prst="rect">
            <a:avLst/>
          </a:prstGeom>
          <a:noFill/>
        </p:spPr>
        <p:txBody>
          <a:bodyPr wrap="square" rtlCol="0">
            <a:spAutoFit/>
          </a:bodyPr>
          <a:lstStyle/>
          <a:p>
            <a:r>
              <a:rPr lang="nl-NL" sz="1600" dirty="0"/>
              <a:t>een knikkerbak maken</a:t>
            </a:r>
            <a:endParaRPr lang="nl-BE" sz="1600" dirty="0"/>
          </a:p>
        </p:txBody>
      </p:sp>
      <p:sp>
        <p:nvSpPr>
          <p:cNvPr id="24" name="Tekstvak 23">
            <a:extLst>
              <a:ext uri="{FF2B5EF4-FFF2-40B4-BE49-F238E27FC236}">
                <a16:creationId xmlns:a16="http://schemas.microsoft.com/office/drawing/2014/main" id="{3BD42061-0BE5-71F0-4154-9655D82FA51C}"/>
              </a:ext>
            </a:extLst>
          </p:cNvPr>
          <p:cNvSpPr txBox="1"/>
          <p:nvPr/>
        </p:nvSpPr>
        <p:spPr>
          <a:xfrm>
            <a:off x="6044006" y="2591292"/>
            <a:ext cx="3302598" cy="338554"/>
          </a:xfrm>
          <a:prstGeom prst="rect">
            <a:avLst/>
          </a:prstGeom>
          <a:noFill/>
        </p:spPr>
        <p:txBody>
          <a:bodyPr wrap="square" rtlCol="0">
            <a:spAutoFit/>
          </a:bodyPr>
          <a:lstStyle/>
          <a:p>
            <a:r>
              <a:rPr lang="nl-NL" sz="1600" dirty="0"/>
              <a:t>ballen sorteren</a:t>
            </a:r>
            <a:endParaRPr lang="nl-BE" sz="1600" dirty="0"/>
          </a:p>
        </p:txBody>
      </p:sp>
      <p:sp>
        <p:nvSpPr>
          <p:cNvPr id="26" name="Tekstvak 25">
            <a:extLst>
              <a:ext uri="{FF2B5EF4-FFF2-40B4-BE49-F238E27FC236}">
                <a16:creationId xmlns:a16="http://schemas.microsoft.com/office/drawing/2014/main" id="{CC824F16-D2E4-E407-EA4E-5F3E4939B5BF}"/>
              </a:ext>
            </a:extLst>
          </p:cNvPr>
          <p:cNvSpPr txBox="1"/>
          <p:nvPr/>
        </p:nvSpPr>
        <p:spPr>
          <a:xfrm>
            <a:off x="3442520" y="5194595"/>
            <a:ext cx="3302598" cy="338554"/>
          </a:xfrm>
          <a:prstGeom prst="rect">
            <a:avLst/>
          </a:prstGeom>
          <a:noFill/>
        </p:spPr>
        <p:txBody>
          <a:bodyPr wrap="square" rtlCol="0">
            <a:spAutoFit/>
          </a:bodyPr>
          <a:lstStyle/>
          <a:p>
            <a:r>
              <a:rPr lang="nl-NL" sz="1600" dirty="0"/>
              <a:t>ballen vissen</a:t>
            </a:r>
            <a:endParaRPr lang="nl-BE" sz="1600" dirty="0"/>
          </a:p>
        </p:txBody>
      </p:sp>
      <p:pic>
        <p:nvPicPr>
          <p:cNvPr id="4" name="Afbeelding 3">
            <a:extLst>
              <a:ext uri="{FF2B5EF4-FFF2-40B4-BE49-F238E27FC236}">
                <a16:creationId xmlns:a16="http://schemas.microsoft.com/office/drawing/2014/main" id="{1E6C151D-2988-789C-60D3-C02AFAB17361}"/>
              </a:ext>
            </a:extLst>
          </p:cNvPr>
          <p:cNvPicPr>
            <a:picLocks noChangeAspect="1"/>
          </p:cNvPicPr>
          <p:nvPr/>
        </p:nvPicPr>
        <p:blipFill rotWithShape="1">
          <a:blip r:embed="rId2"/>
          <a:srcRect l="66088" t="18040" r="18559" b="45844"/>
          <a:stretch/>
        </p:blipFill>
        <p:spPr>
          <a:xfrm>
            <a:off x="8988555" y="63444"/>
            <a:ext cx="2097202" cy="2775115"/>
          </a:xfrm>
          <a:prstGeom prst="rect">
            <a:avLst/>
          </a:prstGeom>
        </p:spPr>
      </p:pic>
      <p:pic>
        <p:nvPicPr>
          <p:cNvPr id="8" name="Afbeelding 7">
            <a:extLst>
              <a:ext uri="{FF2B5EF4-FFF2-40B4-BE49-F238E27FC236}">
                <a16:creationId xmlns:a16="http://schemas.microsoft.com/office/drawing/2014/main" id="{DD8A84B0-DB3D-EBF3-CC39-FB3D5FE72285}"/>
              </a:ext>
            </a:extLst>
          </p:cNvPr>
          <p:cNvPicPr>
            <a:picLocks noChangeAspect="1"/>
          </p:cNvPicPr>
          <p:nvPr/>
        </p:nvPicPr>
        <p:blipFill rotWithShape="1">
          <a:blip r:embed="rId3"/>
          <a:srcRect l="34647" t="30902" r="50000" b="33022"/>
          <a:stretch/>
        </p:blipFill>
        <p:spPr>
          <a:xfrm>
            <a:off x="5825266" y="213958"/>
            <a:ext cx="1871831" cy="2474085"/>
          </a:xfrm>
          <a:prstGeom prst="rect">
            <a:avLst/>
          </a:prstGeom>
        </p:spPr>
      </p:pic>
      <p:pic>
        <p:nvPicPr>
          <p:cNvPr id="11" name="Afbeelding 10">
            <a:extLst>
              <a:ext uri="{FF2B5EF4-FFF2-40B4-BE49-F238E27FC236}">
                <a16:creationId xmlns:a16="http://schemas.microsoft.com/office/drawing/2014/main" id="{16C25CE1-6D98-6BCB-3378-026A56B4300F}"/>
              </a:ext>
            </a:extLst>
          </p:cNvPr>
          <p:cNvPicPr>
            <a:picLocks noChangeAspect="1"/>
          </p:cNvPicPr>
          <p:nvPr/>
        </p:nvPicPr>
        <p:blipFill rotWithShape="1">
          <a:blip r:embed="rId4"/>
          <a:srcRect l="66819" t="23059" r="19176" b="55355"/>
          <a:stretch/>
        </p:blipFill>
        <p:spPr>
          <a:xfrm>
            <a:off x="9053828" y="3870747"/>
            <a:ext cx="2101852" cy="1822352"/>
          </a:xfrm>
          <a:prstGeom prst="rect">
            <a:avLst/>
          </a:prstGeom>
        </p:spPr>
      </p:pic>
      <p:pic>
        <p:nvPicPr>
          <p:cNvPr id="14" name="Afbeelding 13">
            <a:extLst>
              <a:ext uri="{FF2B5EF4-FFF2-40B4-BE49-F238E27FC236}">
                <a16:creationId xmlns:a16="http://schemas.microsoft.com/office/drawing/2014/main" id="{2907035C-F281-F175-8600-28E4714983D1}"/>
              </a:ext>
            </a:extLst>
          </p:cNvPr>
          <p:cNvPicPr>
            <a:picLocks noChangeAspect="1"/>
          </p:cNvPicPr>
          <p:nvPr/>
        </p:nvPicPr>
        <p:blipFill rotWithShape="1">
          <a:blip r:embed="rId5"/>
          <a:srcRect l="50290" t="29804" r="34429" b="34120"/>
          <a:stretch/>
        </p:blipFill>
        <p:spPr>
          <a:xfrm>
            <a:off x="747865" y="1992255"/>
            <a:ext cx="1863125" cy="2474085"/>
          </a:xfrm>
          <a:prstGeom prst="rect">
            <a:avLst/>
          </a:prstGeom>
        </p:spPr>
      </p:pic>
      <p:pic>
        <p:nvPicPr>
          <p:cNvPr id="18" name="Afbeelding 17">
            <a:extLst>
              <a:ext uri="{FF2B5EF4-FFF2-40B4-BE49-F238E27FC236}">
                <a16:creationId xmlns:a16="http://schemas.microsoft.com/office/drawing/2014/main" id="{D59F742D-E0DA-C4B7-5576-D36F54F57C18}"/>
              </a:ext>
            </a:extLst>
          </p:cNvPr>
          <p:cNvPicPr>
            <a:picLocks noChangeAspect="1"/>
          </p:cNvPicPr>
          <p:nvPr/>
        </p:nvPicPr>
        <p:blipFill rotWithShape="1">
          <a:blip r:embed="rId6"/>
          <a:srcRect l="18794" t="36577" r="65853" b="27347"/>
          <a:stretch/>
        </p:blipFill>
        <p:spPr>
          <a:xfrm>
            <a:off x="5326922" y="3339740"/>
            <a:ext cx="1871831" cy="2474086"/>
          </a:xfrm>
          <a:prstGeom prst="rect">
            <a:avLst/>
          </a:prstGeom>
        </p:spPr>
      </p:pic>
      <p:pic>
        <p:nvPicPr>
          <p:cNvPr id="25" name="Afbeelding 24">
            <a:extLst>
              <a:ext uri="{FF2B5EF4-FFF2-40B4-BE49-F238E27FC236}">
                <a16:creationId xmlns:a16="http://schemas.microsoft.com/office/drawing/2014/main" id="{EBEBB600-EBEF-38CA-8BB7-81C473AA34EA}"/>
              </a:ext>
            </a:extLst>
          </p:cNvPr>
          <p:cNvPicPr>
            <a:picLocks noChangeAspect="1"/>
          </p:cNvPicPr>
          <p:nvPr/>
        </p:nvPicPr>
        <p:blipFill rotWithShape="1">
          <a:blip r:embed="rId7"/>
          <a:srcRect l="34756" t="41730" r="49891" b="31451"/>
          <a:stretch/>
        </p:blipFill>
        <p:spPr>
          <a:xfrm>
            <a:off x="3096057" y="3425184"/>
            <a:ext cx="1871831" cy="1839274"/>
          </a:xfrm>
          <a:prstGeom prst="rect">
            <a:avLst/>
          </a:prstGeom>
        </p:spPr>
      </p:pic>
    </p:spTree>
    <p:extLst>
      <p:ext uri="{BB962C8B-B14F-4D97-AF65-F5344CB8AC3E}">
        <p14:creationId xmlns:p14="http://schemas.microsoft.com/office/powerpoint/2010/main" val="1333237115"/>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572</Words>
  <Application>Microsoft Macintosh PowerPoint</Application>
  <PresentationFormat>Breedbeeld</PresentationFormat>
  <Paragraphs>68</Paragraphs>
  <Slides>12</Slides>
  <Notes>0</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12</vt:i4>
      </vt:variant>
    </vt:vector>
  </HeadingPairs>
  <TitlesOfParts>
    <vt:vector size="17" baseType="lpstr">
      <vt:lpstr>Arial</vt:lpstr>
      <vt:lpstr>Calibri</vt:lpstr>
      <vt:lpstr>Calibri Light</vt:lpstr>
      <vt:lpstr>Century Gothic</vt:lpstr>
      <vt:lpstr>Kantoorthema</vt:lpstr>
      <vt:lpstr>Verbondenheid met gemeenschappen</vt:lpstr>
      <vt:lpstr>OA bijen</vt:lpstr>
      <vt:lpstr>OA bijen </vt:lpstr>
      <vt:lpstr>OA Bijen</vt:lpstr>
      <vt:lpstr>OA Bijen</vt:lpstr>
      <vt:lpstr>OA voetbal</vt:lpstr>
      <vt:lpstr>OA voetbal </vt:lpstr>
      <vt:lpstr>OA voetbal </vt:lpstr>
      <vt:lpstr>OA rollebollenrond</vt:lpstr>
      <vt:lpstr>OA rollebollenrond</vt:lpstr>
      <vt:lpstr>OA rollebollenrond</vt:lpstr>
      <vt:lpstr>OA rollebollenrond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Verbondenheid met gemeenschappen</dc:title>
  <dc:creator>Rik Snijkers</dc:creator>
  <cp:lastModifiedBy>Rik Snijkers</cp:lastModifiedBy>
  <cp:revision>1</cp:revision>
  <dcterms:created xsi:type="dcterms:W3CDTF">2023-02-02T09:22:18Z</dcterms:created>
  <dcterms:modified xsi:type="dcterms:W3CDTF">2023-02-02T09:22:41Z</dcterms:modified>
</cp:coreProperties>
</file>