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1" r:id="rId2"/>
    <p:sldId id="295" r:id="rId3"/>
    <p:sldId id="296" r:id="rId4"/>
    <p:sldId id="297" r:id="rId5"/>
    <p:sldId id="299" r:id="rId6"/>
    <p:sldId id="298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6" autoAdjust="0"/>
    <p:restoredTop sz="95822" autoAdjust="0"/>
  </p:normalViewPr>
  <p:slideViewPr>
    <p:cSldViewPr>
      <p:cViewPr varScale="1">
        <p:scale>
          <a:sx n="70" d="100"/>
          <a:sy n="70" d="100"/>
        </p:scale>
        <p:origin x="-13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C7A48-E32A-4E59-856C-AC7C69F4A5C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AE3CF-631F-4348-8BC5-84D682663B8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97243-A3AF-4DB2-80C6-2003F03D86F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3367D-DADB-4BC0-9B7C-86888053BD8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5A6A6-E16C-4DDA-B458-EFE6E376D49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D45A3-781B-4512-98E7-F32277EC274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3AD54-B1F7-401F-9AC3-52B51123268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36261-D1B5-4DDF-AD25-B4384294F9B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CD11-B2E7-42FB-A755-1EEEAAFECEF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3EC7C-393E-44E0-A731-A68F6958B88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F23DE-0D7F-49A9-BBDD-C87A8F86171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6C071D9-687B-4DA5-9CD9-9B726B78293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nl-BE" smtClean="0"/>
              <a:t>project Jona</a:t>
            </a:r>
            <a:endParaRPr lang="nl-NL" smtClean="0"/>
          </a:p>
        </p:txBody>
      </p:sp>
      <p:sp>
        <p:nvSpPr>
          <p:cNvPr id="56322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nl-BE" smtClean="0"/>
              <a:t>kubus of doos</a:t>
            </a:r>
            <a:endParaRPr lang="nl-NL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één:</a:t>
            </a:r>
            <a:br>
              <a:rPr lang="nl-BE" sz="4000" smtClean="0"/>
            </a:br>
            <a:r>
              <a:rPr lang="nl-BE" sz="4000" smtClean="0"/>
              <a:t>verhaal van Jona</a:t>
            </a:r>
            <a:endParaRPr lang="nl-NL" sz="4000" smtClean="0"/>
          </a:p>
        </p:txBody>
      </p:sp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600200"/>
            <a:ext cx="7715250" cy="4525963"/>
          </a:xfrm>
        </p:spPr>
        <p:txBody>
          <a:bodyPr/>
          <a:lstStyle/>
          <a:p>
            <a:pPr eaLnBrk="1" hangingPunct="1"/>
            <a:r>
              <a:rPr lang="nl-BE" smtClean="0"/>
              <a:t>doorgeven en vertellen: wat heb je gezien?</a:t>
            </a:r>
          </a:p>
          <a:p>
            <a:pPr eaLnBrk="1" hangingPunct="1"/>
            <a:r>
              <a:rPr lang="nl-BE" smtClean="0"/>
              <a:t>vrije associaties</a:t>
            </a:r>
          </a:p>
          <a:p>
            <a:pPr eaLnBrk="1" hangingPunct="1"/>
            <a:r>
              <a:rPr lang="nl-BE" smtClean="0"/>
              <a:t>navertelling van het verhaal</a:t>
            </a:r>
            <a:endParaRPr lang="nl-NL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583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8371" name="Picture 4" descr="Jona-verhaal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1300" y="379413"/>
            <a:ext cx="61214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593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9395" name="Picture 4" descr="Jona-verhaal0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75" y="427038"/>
            <a:ext cx="6062663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0419" name="Picture 4" descr="Jona-verhaal0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5275" y="431800"/>
            <a:ext cx="6011863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14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1443" name="Picture 4" descr="Jona-verhaal0003"/>
          <p:cNvPicPr>
            <a:picLocks noChangeAspect="1" noChangeArrowheads="1"/>
          </p:cNvPicPr>
          <p:nvPr/>
        </p:nvPicPr>
        <p:blipFill>
          <a:blip r:embed="rId2"/>
          <a:srcRect l="3281" t="1132" r="3253" b="3647"/>
          <a:stretch>
            <a:fillRect/>
          </a:stretch>
        </p:blipFill>
        <p:spPr bwMode="auto">
          <a:xfrm>
            <a:off x="1547813" y="333375"/>
            <a:ext cx="5761037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24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2467" name="Picture 4" descr="Jona-verhaal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2425" y="561975"/>
            <a:ext cx="5897563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twee:</a:t>
            </a:r>
            <a:br>
              <a:rPr lang="nl-BE" sz="4000" smtClean="0"/>
            </a:br>
            <a:r>
              <a:rPr lang="nl-BE" sz="4000" smtClean="0"/>
              <a:t>hoe leren we Jona kennen?</a:t>
            </a:r>
            <a:endParaRPr lang="nl-NL" sz="4000" smtClean="0"/>
          </a:p>
        </p:txBody>
      </p:sp>
      <p:sp>
        <p:nvSpPr>
          <p:cNvPr id="634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pPr eaLnBrk="1" hangingPunct="1"/>
            <a:r>
              <a:rPr lang="nl-BE" smtClean="0"/>
              <a:t>pictogrammen van gevoelens</a:t>
            </a:r>
          </a:p>
          <a:p>
            <a:pPr eaLnBrk="1" hangingPunct="1"/>
            <a:r>
              <a:rPr lang="nl-BE" smtClean="0"/>
              <a:t>inleven en verstaan</a:t>
            </a:r>
            <a:endParaRPr lang="nl-NL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4515" name="Picture 4" descr="gevoelens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052513"/>
            <a:ext cx="219551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5" descr="gevoelens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3860800"/>
            <a:ext cx="225266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6" descr="gevoelens00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3213100"/>
            <a:ext cx="2124075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7" descr="gevoelens000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6325" y="3573463"/>
            <a:ext cx="2051050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Picture 8" descr="gevoelens00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04813"/>
            <a:ext cx="2232025" cy="221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drie:</a:t>
            </a:r>
            <a:br>
              <a:rPr lang="nl-BE" sz="4000" smtClean="0"/>
            </a:br>
            <a:r>
              <a:rPr lang="nl-BE" sz="4000" smtClean="0"/>
              <a:t>spiegels</a:t>
            </a:r>
            <a:endParaRPr lang="nl-NL" sz="4000" smtClean="0"/>
          </a:p>
        </p:txBody>
      </p:sp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8888" y="1412875"/>
            <a:ext cx="7427912" cy="47132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nl-BE" smtClean="0"/>
              <a:t>Op welke plaats zie ik mezelf. Hoe voel ik me dan?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BE" smtClean="0"/>
              <a:t>Waar herken ik mezelf in het verhaal van Jona?</a:t>
            </a:r>
          </a:p>
          <a:p>
            <a:pPr eaLnBrk="1" hangingPunct="1">
              <a:lnSpc>
                <a:spcPct val="90000"/>
              </a:lnSpc>
            </a:pPr>
            <a:r>
              <a:rPr lang="nl-BE" smtClean="0"/>
              <a:t>op het schip</a:t>
            </a:r>
          </a:p>
          <a:p>
            <a:pPr eaLnBrk="1" hangingPunct="1">
              <a:lnSpc>
                <a:spcPct val="90000"/>
              </a:lnSpc>
            </a:pPr>
            <a:r>
              <a:rPr lang="nl-BE" smtClean="0"/>
              <a:t>in de zee</a:t>
            </a:r>
          </a:p>
          <a:p>
            <a:pPr eaLnBrk="1" hangingPunct="1">
              <a:lnSpc>
                <a:spcPct val="90000"/>
              </a:lnSpc>
            </a:pPr>
            <a:r>
              <a:rPr lang="nl-BE" smtClean="0"/>
              <a:t>in de vis</a:t>
            </a:r>
          </a:p>
          <a:p>
            <a:pPr eaLnBrk="1" hangingPunct="1">
              <a:lnSpc>
                <a:spcPct val="90000"/>
              </a:lnSpc>
            </a:pPr>
            <a:r>
              <a:rPr lang="nl-BE" smtClean="0"/>
              <a:t>bij de boom </a:t>
            </a:r>
          </a:p>
          <a:p>
            <a:pPr eaLnBrk="1" hangingPunct="1">
              <a:lnSpc>
                <a:spcPct val="90000"/>
              </a:lnSpc>
            </a:pPr>
            <a:r>
              <a:rPr lang="nl-BE" smtClean="0"/>
              <a:t>in de stad</a:t>
            </a:r>
            <a:endParaRPr lang="nl-NL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vier:</a:t>
            </a:r>
            <a:br>
              <a:rPr lang="nl-BE" sz="4000" smtClean="0"/>
            </a:br>
            <a:r>
              <a:rPr lang="nl-BE" sz="4000" smtClean="0"/>
              <a:t>wat doen? wat kiezen?</a:t>
            </a:r>
            <a:endParaRPr lang="nl-NL" sz="4000" smtClean="0"/>
          </a:p>
        </p:txBody>
      </p:sp>
      <p:sp>
        <p:nvSpPr>
          <p:cNvPr id="665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4352925"/>
          </a:xfrm>
        </p:spPr>
        <p:txBody>
          <a:bodyPr/>
          <a:lstStyle/>
          <a:p>
            <a:pPr eaLnBrk="1" hangingPunct="1"/>
            <a:r>
              <a:rPr lang="nl-BE" smtClean="0"/>
              <a:t>welke houding neemt Jona aan?</a:t>
            </a:r>
          </a:p>
          <a:p>
            <a:pPr eaLnBrk="1" hangingPunct="1"/>
            <a:r>
              <a:rPr lang="nl-BE" smtClean="0"/>
              <a:t>kringgesprek over kiezen: ‘morele’ keuzes;</a:t>
            </a:r>
            <a:br>
              <a:rPr lang="nl-BE" smtClean="0"/>
            </a:br>
            <a:r>
              <a:rPr lang="nl-BE" smtClean="0"/>
              <a:t>doen of niet doen? </a:t>
            </a:r>
          </a:p>
          <a:p>
            <a:pPr eaLnBrk="1" hangingPunct="1"/>
            <a:r>
              <a:rPr lang="nl-BE" smtClean="0"/>
              <a:t>eventueel aan de hand van situaties</a:t>
            </a:r>
          </a:p>
          <a:p>
            <a:pPr eaLnBrk="1" hangingPunct="1">
              <a:buFontTx/>
              <a:buNone/>
            </a:pPr>
            <a:endParaRPr lang="nl-BE" smtClean="0"/>
          </a:p>
          <a:p>
            <a:pPr eaLnBrk="1" hangingPunct="1">
              <a:buFont typeface="Wingdings" pitchFamily="2" charset="2"/>
              <a:buChar char="à"/>
            </a:pPr>
            <a:r>
              <a:rPr lang="nl-BE" smtClean="0">
                <a:sym typeface="Wingdings" pitchFamily="2" charset="2"/>
              </a:rPr>
              <a:t>waarvoor kies ik?</a:t>
            </a:r>
          </a:p>
          <a:p>
            <a:pPr eaLnBrk="1" hangingPunct="1">
              <a:buFont typeface="Wingdings" pitchFamily="2" charset="2"/>
              <a:buChar char="à"/>
            </a:pPr>
            <a:r>
              <a:rPr lang="nl-BE" smtClean="0"/>
              <a:t>wat ga ik doen?</a:t>
            </a:r>
            <a:endParaRPr lang="nl-NL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75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7587" name="Picture 4" descr="Jona gevoelens0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5850" y="1293813"/>
            <a:ext cx="4430713" cy="427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86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8611" name="Picture 4" descr="Jona gevoelens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0300" y="1347788"/>
            <a:ext cx="4343400" cy="416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96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9635" name="Picture 4" descr="Jona gevoelens0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7088" y="836613"/>
            <a:ext cx="4881562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06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0659" name="Picture 4" descr="Jona gevoelens0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0588" y="1158875"/>
            <a:ext cx="4583112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16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1683" name="Picture 4" descr="Jona gevoelens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0613" y="1147763"/>
            <a:ext cx="4421187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vijf:</a:t>
            </a:r>
            <a:br>
              <a:rPr lang="nl-BE" sz="4000" smtClean="0"/>
            </a:br>
            <a:r>
              <a:rPr lang="nl-BE" sz="4000" smtClean="0"/>
              <a:t>kunstprenten van Jona</a:t>
            </a:r>
            <a:endParaRPr lang="nl-NL" sz="4000" smtClean="0"/>
          </a:p>
        </p:txBody>
      </p:sp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773238"/>
            <a:ext cx="7715250" cy="4352925"/>
          </a:xfrm>
        </p:spPr>
        <p:txBody>
          <a:bodyPr/>
          <a:lstStyle/>
          <a:p>
            <a:pPr eaLnBrk="1" hangingPunct="1"/>
            <a:r>
              <a:rPr lang="nl-BE" smtClean="0"/>
              <a:t>prenten bekijken, bespreken wat we zien</a:t>
            </a:r>
          </a:p>
          <a:p>
            <a:pPr eaLnBrk="1" hangingPunct="1"/>
            <a:r>
              <a:rPr lang="nl-BE" smtClean="0"/>
              <a:t>vergelijken en voorkeur uitspreken</a:t>
            </a:r>
          </a:p>
          <a:p>
            <a:pPr eaLnBrk="1" hangingPunct="1"/>
            <a:r>
              <a:rPr lang="nl-BE" smtClean="0"/>
              <a:t>iets uit de kunstwerken kiezen en uitbeelden</a:t>
            </a:r>
          </a:p>
          <a:p>
            <a:pPr eaLnBrk="1" hangingPunct="1"/>
            <a:r>
              <a:rPr lang="nl-BE" smtClean="0"/>
              <a:t>zelf een afbeelding uit het Jonaverhaal creëren</a:t>
            </a:r>
            <a:endParaRPr lang="nl-NL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37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3731" name="Picture 4" descr="Jona kunst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2825" y="1125538"/>
            <a:ext cx="4722813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47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4755" name="Picture 4" descr="Jona kunst0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1325" y="549275"/>
            <a:ext cx="5292725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57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5779" name="Picture 4" descr="Jona kunst0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571500"/>
            <a:ext cx="5616575" cy="557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68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6803" name="Picture 4" descr="Jona kunst0005"/>
          <p:cNvPicPr>
            <a:picLocks noChangeAspect="1" noChangeArrowheads="1"/>
          </p:cNvPicPr>
          <p:nvPr/>
        </p:nvPicPr>
        <p:blipFill>
          <a:blip r:embed="rId2"/>
          <a:srcRect r="6763"/>
          <a:stretch>
            <a:fillRect/>
          </a:stretch>
        </p:blipFill>
        <p:spPr bwMode="auto">
          <a:xfrm>
            <a:off x="1763713" y="750888"/>
            <a:ext cx="4968875" cy="508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7827" name="Picture 4" descr="Jona kunst0002"/>
          <p:cNvPicPr>
            <a:picLocks noChangeAspect="1" noChangeArrowheads="1"/>
          </p:cNvPicPr>
          <p:nvPr/>
        </p:nvPicPr>
        <p:blipFill>
          <a:blip r:embed="rId2"/>
          <a:srcRect b="74040"/>
          <a:stretch>
            <a:fillRect/>
          </a:stretch>
        </p:blipFill>
        <p:spPr bwMode="auto">
          <a:xfrm>
            <a:off x="1547813" y="620713"/>
            <a:ext cx="6048375" cy="561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119</Words>
  <Application>Microsoft Office PowerPoint</Application>
  <PresentationFormat>Diavoorstelling (4:3)</PresentationFormat>
  <Paragraphs>29</Paragraphs>
  <Slides>22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23" baseType="lpstr">
      <vt:lpstr>Standaardontwerp</vt:lpstr>
      <vt:lpstr>project Jona</vt:lpstr>
      <vt:lpstr>doos één: verhaal van Jona</vt:lpstr>
      <vt:lpstr>PowerPoint-presentatie</vt:lpstr>
      <vt:lpstr>PowerPoint-presentatie</vt:lpstr>
      <vt:lpstr>PowerPoint-presentatie</vt:lpstr>
      <vt:lpstr>PowerPoint-presentatie</vt:lpstr>
      <vt:lpstr>PowerPoint-presentatie</vt:lpstr>
      <vt:lpstr>doos twee: hoe leren we Jona kennen?</vt:lpstr>
      <vt:lpstr>PowerPoint-presentatie</vt:lpstr>
      <vt:lpstr>doos drie: spiegels</vt:lpstr>
      <vt:lpstr>doos vier: wat doen? wat kiezen?</vt:lpstr>
      <vt:lpstr>PowerPoint-presentatie</vt:lpstr>
      <vt:lpstr>PowerPoint-presentatie</vt:lpstr>
      <vt:lpstr>PowerPoint-presentatie</vt:lpstr>
      <vt:lpstr>PowerPoint-presentatie</vt:lpstr>
      <vt:lpstr>PowerPoint-presentatie</vt:lpstr>
      <vt:lpstr>doos vijf: kunstprenten van Jona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Standaard</dc:creator>
  <cp:lastModifiedBy>WIKON</cp:lastModifiedBy>
  <cp:revision>25</cp:revision>
  <dcterms:created xsi:type="dcterms:W3CDTF">2013-03-05T08:35:57Z</dcterms:created>
  <dcterms:modified xsi:type="dcterms:W3CDTF">2015-09-24T15:40:08Z</dcterms:modified>
</cp:coreProperties>
</file>