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40"/>
  </p:notesMasterIdLst>
  <p:sldIdLst>
    <p:sldId id="273" r:id="rId5"/>
    <p:sldId id="284" r:id="rId6"/>
    <p:sldId id="278" r:id="rId7"/>
    <p:sldId id="279" r:id="rId8"/>
    <p:sldId id="280" r:id="rId9"/>
    <p:sldId id="281" r:id="rId10"/>
    <p:sldId id="282" r:id="rId11"/>
    <p:sldId id="283" r:id="rId12"/>
    <p:sldId id="291" r:id="rId13"/>
    <p:sldId id="285" r:id="rId14"/>
    <p:sldId id="286" r:id="rId15"/>
    <p:sldId id="287" r:id="rId16"/>
    <p:sldId id="288" r:id="rId17"/>
    <p:sldId id="289" r:id="rId18"/>
    <p:sldId id="290" r:id="rId19"/>
    <p:sldId id="274" r:id="rId20"/>
    <p:sldId id="256" r:id="rId21"/>
    <p:sldId id="257" r:id="rId22"/>
    <p:sldId id="258" r:id="rId23"/>
    <p:sldId id="259" r:id="rId24"/>
    <p:sldId id="260" r:id="rId25"/>
    <p:sldId id="261" r:id="rId26"/>
    <p:sldId id="275" r:id="rId27"/>
    <p:sldId id="262" r:id="rId28"/>
    <p:sldId id="263" r:id="rId29"/>
    <p:sldId id="264" r:id="rId30"/>
    <p:sldId id="265" r:id="rId31"/>
    <p:sldId id="266" r:id="rId32"/>
    <p:sldId id="267" r:id="rId33"/>
    <p:sldId id="276" r:id="rId34"/>
    <p:sldId id="268" r:id="rId35"/>
    <p:sldId id="269" r:id="rId36"/>
    <p:sldId id="270" r:id="rId37"/>
    <p:sldId id="271" r:id="rId38"/>
    <p:sldId id="272" r:id="rId39"/>
  </p:sldIdLst>
  <p:sldSz cx="9144000" cy="6858000" type="screen4x3"/>
  <p:notesSz cx="6858000" cy="9144000"/>
  <p:defaultTextStyle>
    <a:defPPr>
      <a:defRPr lang="nl-BE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942E-CB93-436F-A157-AC7475F30497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2A2DA-545C-4943-8C15-5CB5B37226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35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DC6857-6758-41A5-9596-3E349D54D718}" type="slidenum">
              <a:rPr lang="nl-BE" altLang="nl-BE">
                <a:solidFill>
                  <a:prstClr val="black"/>
                </a:solidFill>
              </a:rPr>
              <a:pPr/>
              <a:t>3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5D1390-29CA-4FEE-B013-E5E0957FB743}" type="slidenum">
              <a:rPr lang="nl-BE" altLang="nl-BE">
                <a:solidFill>
                  <a:prstClr val="black"/>
                </a:solidFill>
              </a:rPr>
              <a:pPr/>
              <a:t>13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B4BC2A-98A1-4947-A4C3-875C2A15C067}" type="slidenum">
              <a:rPr lang="nl-BE" altLang="nl-BE">
                <a:solidFill>
                  <a:prstClr val="black"/>
                </a:solidFill>
              </a:rPr>
              <a:pPr/>
              <a:t>14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7E3585-991F-4FFA-A2D1-A8712E416226}" type="slidenum">
              <a:rPr lang="nl-BE" altLang="nl-BE">
                <a:solidFill>
                  <a:prstClr val="black"/>
                </a:solidFill>
              </a:rPr>
              <a:pPr/>
              <a:t>15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61A8BE-85BD-44BE-8D52-5285EDAD6F12}" type="slidenum">
              <a:rPr lang="nl-BE" altLang="nl-BE">
                <a:solidFill>
                  <a:prstClr val="black"/>
                </a:solidFill>
              </a:rPr>
              <a:pPr/>
              <a:t>4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5B1C1-8881-45C3-9B3E-4E5778B94A85}" type="slidenum">
              <a:rPr lang="nl-BE" altLang="nl-BE">
                <a:solidFill>
                  <a:prstClr val="black"/>
                </a:solidFill>
              </a:rPr>
              <a:pPr/>
              <a:t>5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420415-E00D-40C1-880C-76EBC45BED97}" type="slidenum">
              <a:rPr lang="nl-BE" altLang="nl-BE">
                <a:solidFill>
                  <a:prstClr val="black"/>
                </a:solidFill>
              </a:rPr>
              <a:pPr/>
              <a:t>6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082D4-8CEE-4E71-9F0C-9E5907AF42D1}" type="slidenum">
              <a:rPr lang="nl-BE" altLang="nl-BE">
                <a:solidFill>
                  <a:prstClr val="black"/>
                </a:solidFill>
              </a:rPr>
              <a:pPr/>
              <a:t>7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630323-1ABC-441D-9332-B471EE7379BF}" type="slidenum">
              <a:rPr lang="nl-BE" altLang="nl-BE">
                <a:solidFill>
                  <a:prstClr val="black"/>
                </a:solidFill>
              </a:rPr>
              <a:pPr/>
              <a:t>8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A27F45-2462-4F83-BDEC-BA6A4F430F02}" type="slidenum">
              <a:rPr lang="nl-BE" altLang="nl-BE">
                <a:solidFill>
                  <a:prstClr val="black"/>
                </a:solidFill>
              </a:rPr>
              <a:pPr/>
              <a:t>10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2BB2FE-EBAF-43F8-831E-76611FA970E3}" type="slidenum">
              <a:rPr lang="nl-BE" altLang="nl-BE">
                <a:solidFill>
                  <a:prstClr val="black"/>
                </a:solidFill>
              </a:rPr>
              <a:pPr/>
              <a:t>11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5A8062-A38E-4511-A09B-95BB4BAE70A9}" type="slidenum">
              <a:rPr lang="nl-BE" altLang="nl-BE">
                <a:solidFill>
                  <a:prstClr val="black"/>
                </a:solidFill>
              </a:rPr>
              <a:pPr/>
              <a:t>12</a:t>
            </a:fld>
            <a:endParaRPr lang="nl-BE" altLang="nl-BE">
              <a:solidFill>
                <a:prstClr val="black"/>
              </a:solidFill>
            </a:endParaRPr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alt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737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0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62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F300A0-0450-49A4-849C-D23B2CE0CD96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3885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D23693-88E5-4B6E-A813-436AC09BA9B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9347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8EF21E-7919-4962-BA90-5ADDABBAF3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4212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C36228-1387-47C2-9FAF-ADA9A0B97A40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8649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CE9138-D345-4B0A-BF13-DBBBADBF8B0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6619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81D24B-D4C2-4D72-A9A6-A46FE5C525C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27708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ED1E52-AFF7-45FF-8DB6-C6D4BF9B9F5E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109360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0943F4-488A-40B2-9AE7-AD43DE463CD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7751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502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128892-DADC-4DCC-8FA4-815E5A6D920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8101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93AB58-84E2-4811-B8B1-E7B4AFE8972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653946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47A1DE-1FE7-4DD2-B273-B3C5AEBC58C6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18045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45648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>
          <a:xfrm>
            <a:off x="655632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47F4F903-CEBA-4880-9C36-0BE9323C77C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10572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BBC812-8276-484C-9A3C-A309BEE26C2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02318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5963AA-6B42-4267-9F9E-63BDC6D93175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91275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B0CD23-B3A7-47C9-A681-15C6EE1D61A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08040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7A1D9B-FA86-49FF-BC8E-CB1A9D94250D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10861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68FA2-BDF8-4D73-8402-21A8D894F97D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8804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7D54D6-230D-45F4-8B33-62276167E2E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0180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074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00ACE4-0886-4574-8102-662277D6A78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37033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6C468A-9C2D-4C90-B51A-86BE7DDABDA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07650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474AE7-F342-4D8E-80D0-6E766E1C67F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5305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9A1DA7-DAC6-4DAF-9790-C6D6BBDD66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06209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2C7F2E-F295-4725-BA18-BC92C5A9CC83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5846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nl-BE" alt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644F681C-EB5B-4A1B-ADF5-01BA138D23E0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55462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2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00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0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8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1273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4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44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57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81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4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82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5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26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15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43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07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B2A1-6CC0-4590-A4F6-13B714B4869A}" type="datetimeFigureOut">
              <a:rPr lang="nl-BE" smtClean="0"/>
              <a:t>24/09/2015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DC58-D3B3-4B7E-A50E-DE0F41126E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72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titeltekst te bewerken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overzichtstekst te bewerken</a:t>
            </a:r>
          </a:p>
          <a:p>
            <a:pPr lvl="1"/>
            <a:r>
              <a:rPr lang="en-GB" altLang="nl-BE" smtClean="0"/>
              <a:t>Tweede overzichtsniveau</a:t>
            </a:r>
          </a:p>
          <a:p>
            <a:pPr lvl="2"/>
            <a:r>
              <a:rPr lang="en-GB" altLang="nl-BE" smtClean="0"/>
              <a:t>Derde overzichtsniveau</a:t>
            </a:r>
          </a:p>
          <a:p>
            <a:pPr lvl="3"/>
            <a:r>
              <a:rPr lang="en-GB" altLang="nl-BE" smtClean="0"/>
              <a:t>Vierde overzichtsniveau</a:t>
            </a:r>
          </a:p>
          <a:p>
            <a:pPr lvl="4"/>
            <a:r>
              <a:rPr lang="en-GB" altLang="nl-BE" smtClean="0"/>
              <a:t>Vijfde overzichtsniveau</a:t>
            </a:r>
          </a:p>
          <a:p>
            <a:pPr lvl="4"/>
            <a:r>
              <a:rPr lang="en-GB" altLang="nl-BE" smtClean="0"/>
              <a:t>Zesde overzichtsniveau</a:t>
            </a:r>
          </a:p>
          <a:p>
            <a:pPr lvl="4"/>
            <a:r>
              <a:rPr lang="en-GB" altLang="nl-BE" smtClean="0"/>
              <a:t>Zevende overzichtsniveau</a:t>
            </a:r>
          </a:p>
          <a:p>
            <a:pPr lvl="4"/>
            <a:r>
              <a:rPr lang="en-GB" altLang="nl-BE" smtClean="0"/>
              <a:t>Achtste overzichtsniveau</a:t>
            </a:r>
          </a:p>
          <a:p>
            <a:pPr lvl="4"/>
            <a:r>
              <a:rPr lang="en-GB" altLang="nl-BE" smtClean="0"/>
              <a:t>Negende overzichtsniveau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nl-BE" altLang="nl-B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nl-BE" altLang="nl-B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48E0315-89CA-4B26-9EEC-C3F6130750FE}" type="slidenum">
              <a:rPr lang="nl-BE" altLang="nl-BE" smtClean="0"/>
              <a:pPr defTabSz="40744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‹nr.›</a:t>
            </a:fld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396013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90" indent="-259151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marL="1036599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marL="1451240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marL="1865880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28052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69516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10980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52444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0981" indent="-310981" algn="l" defTabSz="407442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599" indent="-207320" algn="l" defTabSz="40744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240" indent="-207320" algn="l" defTabSz="40744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880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52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16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80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44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titeltekst te bewerken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Klik om de opmaak van de overzichtstekst te bewerken</a:t>
            </a:r>
          </a:p>
          <a:p>
            <a:pPr lvl="1"/>
            <a:r>
              <a:rPr lang="en-GB" altLang="nl-BE" smtClean="0"/>
              <a:t>Tweede overzichtsniveau</a:t>
            </a:r>
          </a:p>
          <a:p>
            <a:pPr lvl="2"/>
            <a:r>
              <a:rPr lang="en-GB" altLang="nl-BE" smtClean="0"/>
              <a:t>Derde overzichtsniveau</a:t>
            </a:r>
          </a:p>
          <a:p>
            <a:pPr lvl="3"/>
            <a:r>
              <a:rPr lang="en-GB" altLang="nl-BE" smtClean="0"/>
              <a:t>Vierde overzichtsniveau</a:t>
            </a:r>
          </a:p>
          <a:p>
            <a:pPr lvl="4"/>
            <a:r>
              <a:rPr lang="en-GB" altLang="nl-BE" smtClean="0"/>
              <a:t>Vijfde overzichtsniveau</a:t>
            </a:r>
          </a:p>
          <a:p>
            <a:pPr lvl="4"/>
            <a:r>
              <a:rPr lang="en-GB" altLang="nl-BE" smtClean="0"/>
              <a:t>Zesde overzichtsniveau</a:t>
            </a:r>
          </a:p>
          <a:p>
            <a:pPr lvl="4"/>
            <a:r>
              <a:rPr lang="en-GB" altLang="nl-BE" smtClean="0"/>
              <a:t>Zevende overzichtsniveau</a:t>
            </a:r>
          </a:p>
          <a:p>
            <a:pPr lvl="4"/>
            <a:r>
              <a:rPr lang="en-GB" altLang="nl-BE" smtClean="0"/>
              <a:t>Achtste overzichtsniveau</a:t>
            </a:r>
          </a:p>
          <a:p>
            <a:pPr lvl="4"/>
            <a:r>
              <a:rPr lang="en-GB" altLang="nl-BE" smtClean="0"/>
              <a:t>Negende overzichtsniveau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altLang="nl-B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nl-BE" altLang="nl-B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01031B0-BE35-45E3-988F-EAD10CE1DD5B}" type="slidenum">
              <a:rPr lang="nl-BE" altLang="nl-BE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‹nr.›</a:t>
            </a:fld>
            <a:endParaRPr lang="nl-BE" altLang="nl-BE" smtClean="0"/>
          </a:p>
        </p:txBody>
      </p:sp>
    </p:spTree>
    <p:extLst>
      <p:ext uri="{BB962C8B-B14F-4D97-AF65-F5344CB8AC3E}">
        <p14:creationId xmlns:p14="http://schemas.microsoft.com/office/powerpoint/2010/main" val="14506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B2A1-6CC0-4590-A4F6-13B714B4869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DC58-D3B3-4B7E-A50E-DE0F41126E5B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1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Project</a:t>
            </a:r>
            <a:br>
              <a:rPr lang="nl-BE" dirty="0" smtClean="0"/>
            </a:br>
            <a:r>
              <a:rPr lang="nl-BE" dirty="0" smtClean="0"/>
              <a:t>NATUUR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43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0" y="0"/>
            <a:ext cx="9144000" cy="6858000"/>
          </a:xfrm>
          <a:solidFill>
            <a:srgbClr val="00FF00"/>
          </a:solidFill>
          <a:ln/>
        </p:spPr>
        <p:txBody>
          <a:bodyPr tIns="25599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06427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 tIns="35199"/>
          <a:lstStyle/>
          <a:p>
            <a:endParaRPr lang="nl-B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526396"/>
          </a:xfrm>
          <a:ln/>
        </p:spPr>
        <p:txBody>
          <a:bodyPr/>
          <a:lstStyle/>
          <a:p>
            <a:endParaRPr lang="nl-BE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96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 tIns="35199"/>
          <a:lstStyle/>
          <a:p>
            <a:endParaRPr lang="nl-BE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526396"/>
          </a:xfrm>
          <a:ln/>
        </p:spPr>
        <p:txBody>
          <a:bodyPr/>
          <a:lstStyle/>
          <a:p>
            <a:endParaRPr lang="nl-BE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10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 tIns="35199"/>
          <a:lstStyle/>
          <a:p>
            <a:endParaRPr lang="nl-BE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526396"/>
          </a:xfrm>
          <a:ln/>
        </p:spPr>
        <p:txBody>
          <a:bodyPr/>
          <a:lstStyle/>
          <a:p>
            <a:endParaRPr lang="nl-B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1859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 tIns="35199"/>
          <a:lstStyle/>
          <a:p>
            <a:endParaRPr lang="nl-B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30"/>
            <a:ext cx="8228160" cy="4526396"/>
          </a:xfrm>
          <a:ln/>
        </p:spPr>
        <p:txBody>
          <a:bodyPr/>
          <a:lstStyle/>
          <a:p>
            <a:endParaRPr lang="nl-BE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nl-B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038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1" y="1241410"/>
            <a:ext cx="8163360" cy="56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 tIns="35199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nl-BE" altLang="nl-BE"/>
              <a:t>SPIEGEL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2" y="1604330"/>
            <a:ext cx="8228160" cy="4526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599" rIns="0" bIns="0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50866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natuur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/>
              <a:t>Kubus 3 </a:t>
            </a:r>
            <a:endParaRPr lang="nl-BE" sz="4000" dirty="0"/>
          </a:p>
          <a:p>
            <a:pPr marL="0" indent="0" algn="ctr">
              <a:buNone/>
            </a:pPr>
            <a:r>
              <a:rPr lang="nl-BE" sz="4000" dirty="0"/>
              <a:t>Seizoenen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06620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836713"/>
            <a:ext cx="6400800" cy="4802088"/>
          </a:xfrm>
        </p:spPr>
        <p:txBody>
          <a:bodyPr/>
          <a:lstStyle/>
          <a:p>
            <a:r>
              <a:rPr lang="nl-BE" dirty="0" smtClean="0"/>
              <a:t>Zomer</a:t>
            </a:r>
          </a:p>
          <a:p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2" y="1412777"/>
            <a:ext cx="4663335" cy="29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lente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0" y="3012140"/>
            <a:ext cx="5012717" cy="293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5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winter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91" y="2690816"/>
            <a:ext cx="4880577" cy="289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1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natuur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dirty="0"/>
              <a:t>Kubus 1 </a:t>
            </a:r>
          </a:p>
          <a:p>
            <a:pPr marL="0" indent="0" algn="ctr">
              <a:buNone/>
            </a:pPr>
            <a:r>
              <a:rPr lang="nl-BE" sz="4000" dirty="0"/>
              <a:t>Scheppingsverhaal </a:t>
            </a:r>
            <a:br>
              <a:rPr lang="nl-BE" sz="4000" dirty="0"/>
            </a:br>
            <a:r>
              <a:rPr lang="nl-BE" sz="4000" dirty="0"/>
              <a:t>Genesis 1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83671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Herfst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47966"/>
            <a:ext cx="4609624" cy="284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65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Kalender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60" y="2564905"/>
            <a:ext cx="3894471" cy="357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18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2690816"/>
            <a:ext cx="4120280" cy="29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6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natuur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dirty="0"/>
              <a:t>Kubus 4 </a:t>
            </a:r>
          </a:p>
          <a:p>
            <a:pPr marL="0" indent="0" algn="ctr">
              <a:buNone/>
            </a:pPr>
            <a:r>
              <a:rPr lang="nl-BE" sz="4000" dirty="0"/>
              <a:t>Goed en kwaad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187977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aardbeving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348883"/>
            <a:ext cx="5143867" cy="31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2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Overstroming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1" y="2132856"/>
            <a:ext cx="4289251" cy="31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9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vulkaanuitbarsting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222530" cy="30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65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Hitte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0" y="2348883"/>
            <a:ext cx="4154026" cy="2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5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Honger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38441"/>
            <a:ext cx="4298776" cy="32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7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storm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8" y="2752727"/>
            <a:ext cx="5153668" cy="28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4" y="273632"/>
            <a:ext cx="8228160" cy="1144921"/>
          </a:xfrm>
          <a:ln/>
        </p:spPr>
        <p:txBody>
          <a:bodyPr tIns="35191"/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</a:tabLst>
            </a:pPr>
            <a:r>
              <a:rPr lang="nl-BE" altLang="nl-BE"/>
              <a:t>DAG en NACHT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134"/>
            <a:ext cx="4472640" cy="52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20" y="1604328"/>
            <a:ext cx="4654080" cy="525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80665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natuur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dirty="0"/>
              <a:t>Kubus 5 </a:t>
            </a:r>
          </a:p>
          <a:p>
            <a:pPr marL="0" indent="0" algn="ctr">
              <a:buNone/>
            </a:pPr>
            <a:r>
              <a:rPr lang="nl-BE" sz="4000" dirty="0"/>
              <a:t>Verbondenheid</a:t>
            </a:r>
            <a:br>
              <a:rPr lang="nl-BE" sz="4000" dirty="0"/>
            </a:br>
            <a:r>
              <a:rPr lang="nl-BE" sz="4000" dirty="0"/>
              <a:t>Gemeenschap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187977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zorgen voor een dier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9" y="2731781"/>
            <a:ext cx="3819673" cy="343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1845790"/>
            <a:ext cx="37969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47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</a:t>
            </a:r>
            <a:r>
              <a:rPr lang="nl-BE" dirty="0" smtClean="0"/>
              <a:t>pelen in natuur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9" y="2276872"/>
            <a:ext cx="4169047" cy="31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22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handen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6" y="2752725"/>
            <a:ext cx="3761361" cy="344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8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wereldwinkel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7" y="2728916"/>
            <a:ext cx="3632795" cy="337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9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h</a:t>
            </a:r>
            <a:r>
              <a:rPr lang="nl-BE" dirty="0" smtClean="0"/>
              <a:t>ulpverlening ramp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4" y="2708506"/>
            <a:ext cx="5486278" cy="3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4" y="273632"/>
            <a:ext cx="8228160" cy="1144921"/>
          </a:xfrm>
          <a:ln/>
        </p:spPr>
        <p:txBody>
          <a:bodyPr tIns="35191"/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</a:tabLst>
            </a:pPr>
            <a:r>
              <a:rPr lang="nl-BE" altLang="nl-BE"/>
              <a:t>LUCHT en AARDE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4" y="1604331"/>
            <a:ext cx="8228160" cy="4526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595" rIns="0" bIns="0" anchor="ctr"/>
          <a:lstStyle/>
          <a:p>
            <a:endParaRPr lang="nl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328"/>
            <a:ext cx="9144000" cy="525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8988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4" y="273632"/>
            <a:ext cx="8228160" cy="1144921"/>
          </a:xfrm>
          <a:ln/>
        </p:spPr>
        <p:txBody>
          <a:bodyPr tIns="35191"/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</a:tabLst>
            </a:pPr>
            <a:r>
              <a:rPr lang="nl-BE" altLang="nl-BE"/>
              <a:t>LAND en WATER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161120" y="6349630"/>
          <a:ext cx="1532160" cy="1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89120" imgH="14760" progId="">
                  <p:embed/>
                </p:oleObj>
              </mc:Choice>
              <mc:Fallback>
                <p:oleObj r:id="rId4" imgW="1689120" imgH="14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120" y="6349630"/>
                        <a:ext cx="1532160" cy="1296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1" y="1604332"/>
            <a:ext cx="5853600" cy="52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097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33134"/>
            <a:ext cx="4767840" cy="52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4" y="273632"/>
            <a:ext cx="8228160" cy="1144921"/>
          </a:xfrm>
          <a:ln/>
        </p:spPr>
        <p:txBody>
          <a:bodyPr tIns="35191"/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</a:tabLst>
            </a:pPr>
            <a:r>
              <a:rPr lang="nl-BE" altLang="nl-BE"/>
              <a:t>ZON, MAAN en STERREN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800" y="1604328"/>
            <a:ext cx="4014720" cy="5253672"/>
          </a:xfrm>
          <a:ln/>
        </p:spPr>
        <p:txBody>
          <a:bodyPr/>
          <a:lstStyle/>
          <a:p>
            <a:endParaRPr lang="nl-B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40" y="1650413"/>
            <a:ext cx="4376160" cy="520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616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4" y="273632"/>
            <a:ext cx="8228160" cy="1144921"/>
          </a:xfrm>
          <a:ln/>
        </p:spPr>
        <p:txBody>
          <a:bodyPr tIns="35191"/>
          <a:lstStyle/>
          <a:p>
            <a:pPr>
              <a:tabLst>
                <a:tab pos="656446" algn="l"/>
                <a:tab pos="1312888" algn="l"/>
                <a:tab pos="1969337" algn="l"/>
                <a:tab pos="2625782" algn="l"/>
                <a:tab pos="3282226" algn="l"/>
                <a:tab pos="3938674" algn="l"/>
                <a:tab pos="4595118" algn="l"/>
                <a:tab pos="5251564" algn="l"/>
                <a:tab pos="5908009" algn="l"/>
                <a:tab pos="6564455" algn="l"/>
                <a:tab pos="7220901" algn="l"/>
                <a:tab pos="7877346" algn="l"/>
              </a:tabLst>
            </a:pPr>
            <a:r>
              <a:rPr lang="nl-BE" altLang="nl-BE"/>
              <a:t>DIEREN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31"/>
            <a:ext cx="4014720" cy="4526396"/>
          </a:xfrm>
          <a:ln/>
        </p:spPr>
        <p:txBody>
          <a:bodyPr/>
          <a:lstStyle/>
          <a:p>
            <a:endParaRPr lang="nl-B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0" y="1604331"/>
            <a:ext cx="4014720" cy="4526396"/>
          </a:xfrm>
          <a:ln/>
        </p:spPr>
        <p:txBody>
          <a:bodyPr/>
          <a:lstStyle/>
          <a:p>
            <a:endParaRPr lang="nl-B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1604332"/>
            <a:ext cx="4469760" cy="524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20" y="1418553"/>
            <a:ext cx="4180320" cy="543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43689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4" y="273632"/>
            <a:ext cx="8228160" cy="1144921"/>
          </a:xfrm>
          <a:ln/>
        </p:spPr>
        <p:txBody>
          <a:bodyPr tIns="35191"/>
          <a:lstStyle/>
          <a:p>
            <a:endParaRPr lang="nl-BE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4" y="1604331"/>
            <a:ext cx="8228160" cy="4526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595" rIns="0" bIns="0" anchor="ctr"/>
          <a:lstStyle/>
          <a:p>
            <a:endParaRPr lang="nl-B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" y="41765"/>
            <a:ext cx="914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58378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 natuur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dirty="0"/>
              <a:t>Kubus 2</a:t>
            </a:r>
            <a:r>
              <a:rPr lang="nl-BE" sz="4000" dirty="0" smtClean="0"/>
              <a:t> </a:t>
            </a:r>
            <a:endParaRPr lang="nl-BE" sz="4000" dirty="0"/>
          </a:p>
          <a:p>
            <a:pPr marL="0" indent="0" algn="ctr">
              <a:buNone/>
            </a:pPr>
            <a:r>
              <a:rPr lang="nl-BE" sz="4000" dirty="0" smtClean="0"/>
              <a:t>Kleuren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2683455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nl-BE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78</Words>
  <Application>Microsoft Office PowerPoint</Application>
  <PresentationFormat>Diavoorstelling (4:3)</PresentationFormat>
  <Paragraphs>51</Paragraphs>
  <Slides>35</Slides>
  <Notes>12</Notes>
  <HiddenSlides>0</HiddenSlides>
  <MMClips>0</MMClips>
  <ScaleCrop>false</ScaleCrop>
  <HeadingPairs>
    <vt:vector size="6" baseType="variant">
      <vt:variant>
        <vt:lpstr>Thema</vt:lpstr>
      </vt:variant>
      <vt:variant>
        <vt:i4>4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Kantoorthema</vt:lpstr>
      <vt:lpstr>1_Kantoorthema</vt:lpstr>
      <vt:lpstr>2_Kantoorthema</vt:lpstr>
      <vt:lpstr>3_Kantoorthema</vt:lpstr>
      <vt:lpstr>Project NATUUR</vt:lpstr>
      <vt:lpstr>Project natuur</vt:lpstr>
      <vt:lpstr>DAG en NACHT</vt:lpstr>
      <vt:lpstr>LUCHT en AARDE</vt:lpstr>
      <vt:lpstr>LAND en WATER </vt:lpstr>
      <vt:lpstr>ZON, MAAN en STERREN</vt:lpstr>
      <vt:lpstr>DIEREN</vt:lpstr>
      <vt:lpstr>PowerPoint-presentatie</vt:lpstr>
      <vt:lpstr>Project natuur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SPIEGEL</vt:lpstr>
      <vt:lpstr>Project natuur</vt:lpstr>
      <vt:lpstr>PowerPoint-presentatie</vt:lpstr>
      <vt:lpstr> lente</vt:lpstr>
      <vt:lpstr>winter</vt:lpstr>
      <vt:lpstr>Herfst </vt:lpstr>
      <vt:lpstr>Kalender </vt:lpstr>
      <vt:lpstr>21</vt:lpstr>
      <vt:lpstr>Project natuur</vt:lpstr>
      <vt:lpstr>aardbeving</vt:lpstr>
      <vt:lpstr>Overstroming </vt:lpstr>
      <vt:lpstr>vulkaanuitbarsting</vt:lpstr>
      <vt:lpstr>Hitte </vt:lpstr>
      <vt:lpstr>Honger </vt:lpstr>
      <vt:lpstr>storm</vt:lpstr>
      <vt:lpstr>Project natuur</vt:lpstr>
      <vt:lpstr>zorgen voor een dier </vt:lpstr>
      <vt:lpstr>spelen in natuur </vt:lpstr>
      <vt:lpstr>handen</vt:lpstr>
      <vt:lpstr>wereldwinkel</vt:lpstr>
      <vt:lpstr>hulpverlening ramp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 De Linde</dc:creator>
  <cp:lastModifiedBy>WIKON</cp:lastModifiedBy>
  <cp:revision>16</cp:revision>
  <dcterms:created xsi:type="dcterms:W3CDTF">2013-11-20T09:24:39Z</dcterms:created>
  <dcterms:modified xsi:type="dcterms:W3CDTF">2015-09-24T14:55:13Z</dcterms:modified>
</cp:coreProperties>
</file>