
<file path=[Content_Types].xml><?xml version="1.0" encoding="utf-8"?>
<Types xmlns="http://schemas.openxmlformats.org/package/2006/content-types">
  <Default Extension="png" ContentType="image/png"/>
  <Default Extension="bin" ContentType="image/unknown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embeddings/oleObject1.bin" ContentType="application/vnd.openxmlformats-officedocument.oleObject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  <p:sldMasterId id="2147483686" r:id="rId4"/>
  </p:sldMasterIdLst>
  <p:notesMasterIdLst>
    <p:notesMasterId r:id="rId40"/>
  </p:notesMasterIdLst>
  <p:sldIdLst>
    <p:sldId id="273" r:id="rId5"/>
    <p:sldId id="284" r:id="rId6"/>
    <p:sldId id="278" r:id="rId7"/>
    <p:sldId id="279" r:id="rId8"/>
    <p:sldId id="280" r:id="rId9"/>
    <p:sldId id="281" r:id="rId10"/>
    <p:sldId id="282" r:id="rId11"/>
    <p:sldId id="283" r:id="rId12"/>
    <p:sldId id="291" r:id="rId13"/>
    <p:sldId id="285" r:id="rId14"/>
    <p:sldId id="286" r:id="rId15"/>
    <p:sldId id="287" r:id="rId16"/>
    <p:sldId id="288" r:id="rId17"/>
    <p:sldId id="289" r:id="rId18"/>
    <p:sldId id="290" r:id="rId19"/>
    <p:sldId id="274" r:id="rId20"/>
    <p:sldId id="256" r:id="rId21"/>
    <p:sldId id="257" r:id="rId22"/>
    <p:sldId id="258" r:id="rId23"/>
    <p:sldId id="259" r:id="rId24"/>
    <p:sldId id="260" r:id="rId25"/>
    <p:sldId id="261" r:id="rId26"/>
    <p:sldId id="275" r:id="rId27"/>
    <p:sldId id="262" r:id="rId28"/>
    <p:sldId id="263" r:id="rId29"/>
    <p:sldId id="264" r:id="rId30"/>
    <p:sldId id="265" r:id="rId31"/>
    <p:sldId id="266" r:id="rId32"/>
    <p:sldId id="267" r:id="rId33"/>
    <p:sldId id="276" r:id="rId34"/>
    <p:sldId id="268" r:id="rId35"/>
    <p:sldId id="269" r:id="rId36"/>
    <p:sldId id="270" r:id="rId37"/>
    <p:sldId id="271" r:id="rId38"/>
    <p:sldId id="272" r:id="rId39"/>
  </p:sldIdLst>
  <p:sldSz cx="9144000" cy="6858000" type="screen4x3"/>
  <p:notesSz cx="6858000" cy="9144000"/>
  <p:defaultTextStyle>
    <a:defPPr>
      <a:defRPr lang="nl-BE"/>
    </a:defPPr>
    <a:lvl1pPr marL="0" algn="l" defTabSz="91411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59" algn="l" defTabSz="91411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116" algn="l" defTabSz="91411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174" algn="l" defTabSz="91411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231" algn="l" defTabSz="91411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289" algn="l" defTabSz="91411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346" algn="l" defTabSz="91411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404" algn="l" defTabSz="91411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462" algn="l" defTabSz="91411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image" Target="../media/image4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45942E-CB93-436F-A157-AC7475F30497}" type="datetimeFigureOut">
              <a:rPr lang="nl-BE" smtClean="0"/>
              <a:t>24/09/2015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82A2DA-545C-4943-8C15-5CB5B372265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64357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11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59" algn="l" defTabSz="91411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116" algn="l" defTabSz="91411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174" algn="l" defTabSz="91411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231" algn="l" defTabSz="91411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289" algn="l" defTabSz="91411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346" algn="l" defTabSz="91411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404" algn="l" defTabSz="91411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462" algn="l" defTabSz="91411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6DC6857-6758-41A5-9596-3E349D54D718}" type="slidenum">
              <a:rPr lang="nl-BE" altLang="nl-BE">
                <a:solidFill>
                  <a:prstClr val="black"/>
                </a:solidFill>
              </a:rPr>
              <a:pPr/>
              <a:t>3</a:t>
            </a:fld>
            <a:endParaRPr lang="nl-BE" altLang="nl-BE">
              <a:solidFill>
                <a:prstClr val="black"/>
              </a:solidFill>
            </a:endParaRPr>
          </a:p>
        </p:txBody>
      </p:sp>
      <p:sp>
        <p:nvSpPr>
          <p:cNvPr id="11265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266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512" y="4343230"/>
            <a:ext cx="5486976" cy="411513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BE" altLang="nl-B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85D1390-29CA-4FEE-B013-E5E0957FB743}" type="slidenum">
              <a:rPr lang="nl-BE" altLang="nl-BE">
                <a:solidFill>
                  <a:prstClr val="black"/>
                </a:solidFill>
              </a:rPr>
              <a:pPr/>
              <a:t>13</a:t>
            </a:fld>
            <a:endParaRPr lang="nl-BE" altLang="nl-BE">
              <a:solidFill>
                <a:prstClr val="black"/>
              </a:solidFill>
            </a:endParaRPr>
          </a:p>
        </p:txBody>
      </p:sp>
      <p:sp>
        <p:nvSpPr>
          <p:cNvPr id="14337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338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512" y="4343230"/>
            <a:ext cx="5486976" cy="411513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BE" altLang="nl-B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8B4BC2A-98A1-4947-A4C3-875C2A15C067}" type="slidenum">
              <a:rPr lang="nl-BE" altLang="nl-BE">
                <a:solidFill>
                  <a:prstClr val="black"/>
                </a:solidFill>
              </a:rPr>
              <a:pPr/>
              <a:t>14</a:t>
            </a:fld>
            <a:endParaRPr lang="nl-BE" altLang="nl-BE">
              <a:solidFill>
                <a:prstClr val="black"/>
              </a:solidFill>
            </a:endParaRPr>
          </a:p>
        </p:txBody>
      </p:sp>
      <p:sp>
        <p:nvSpPr>
          <p:cNvPr id="15361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2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512" y="4343230"/>
            <a:ext cx="5486976" cy="411513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BE" altLang="nl-BE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77E3585-991F-4FFA-A2D1-A8712E416226}" type="slidenum">
              <a:rPr lang="nl-BE" altLang="nl-BE">
                <a:solidFill>
                  <a:prstClr val="black"/>
                </a:solidFill>
              </a:rPr>
              <a:pPr/>
              <a:t>15</a:t>
            </a:fld>
            <a:endParaRPr lang="nl-BE" altLang="nl-BE">
              <a:solidFill>
                <a:prstClr val="black"/>
              </a:solidFill>
            </a:endParaRPr>
          </a:p>
        </p:txBody>
      </p:sp>
      <p:sp>
        <p:nvSpPr>
          <p:cNvPr id="16385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6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512" y="4343230"/>
            <a:ext cx="5486976" cy="411513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BE" altLang="nl-B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E61A8BE-85BD-44BE-8D52-5285EDAD6F12}" type="slidenum">
              <a:rPr lang="nl-BE" altLang="nl-BE">
                <a:solidFill>
                  <a:prstClr val="black"/>
                </a:solidFill>
              </a:rPr>
              <a:pPr/>
              <a:t>4</a:t>
            </a:fld>
            <a:endParaRPr lang="nl-BE" altLang="nl-BE">
              <a:solidFill>
                <a:prstClr val="black"/>
              </a:solidFill>
            </a:endParaRPr>
          </a:p>
        </p:txBody>
      </p:sp>
      <p:sp>
        <p:nvSpPr>
          <p:cNvPr id="12289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290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512" y="4343230"/>
            <a:ext cx="5486976" cy="411513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BE" altLang="nl-B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365B1C1-8881-45C3-9B3E-4E5778B94A85}" type="slidenum">
              <a:rPr lang="nl-BE" altLang="nl-BE">
                <a:solidFill>
                  <a:prstClr val="black"/>
                </a:solidFill>
              </a:rPr>
              <a:pPr/>
              <a:t>5</a:t>
            </a:fld>
            <a:endParaRPr lang="nl-BE" altLang="nl-BE">
              <a:solidFill>
                <a:prstClr val="black"/>
              </a:solidFill>
            </a:endParaRPr>
          </a:p>
        </p:txBody>
      </p:sp>
      <p:sp>
        <p:nvSpPr>
          <p:cNvPr id="13313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314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512" y="4343230"/>
            <a:ext cx="5486976" cy="411513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BE" altLang="nl-B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6420415-E00D-40C1-880C-76EBC45BED97}" type="slidenum">
              <a:rPr lang="nl-BE" altLang="nl-BE">
                <a:solidFill>
                  <a:prstClr val="black"/>
                </a:solidFill>
              </a:rPr>
              <a:pPr/>
              <a:t>6</a:t>
            </a:fld>
            <a:endParaRPr lang="nl-BE" altLang="nl-BE">
              <a:solidFill>
                <a:prstClr val="black"/>
              </a:solidFill>
            </a:endParaRPr>
          </a:p>
        </p:txBody>
      </p:sp>
      <p:sp>
        <p:nvSpPr>
          <p:cNvPr id="14337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338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512" y="4343230"/>
            <a:ext cx="5486976" cy="411513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BE" altLang="nl-B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2B082D4-8CEE-4E71-9F0C-9E5907AF42D1}" type="slidenum">
              <a:rPr lang="nl-BE" altLang="nl-BE">
                <a:solidFill>
                  <a:prstClr val="black"/>
                </a:solidFill>
              </a:rPr>
              <a:pPr/>
              <a:t>7</a:t>
            </a:fld>
            <a:endParaRPr lang="nl-BE" altLang="nl-BE">
              <a:solidFill>
                <a:prstClr val="black"/>
              </a:solidFill>
            </a:endParaRPr>
          </a:p>
        </p:txBody>
      </p:sp>
      <p:sp>
        <p:nvSpPr>
          <p:cNvPr id="15361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2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512" y="4343230"/>
            <a:ext cx="5486976" cy="411513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BE" altLang="nl-B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E630323-1ABC-441D-9332-B471EE7379BF}" type="slidenum">
              <a:rPr lang="nl-BE" altLang="nl-BE">
                <a:solidFill>
                  <a:prstClr val="black"/>
                </a:solidFill>
              </a:rPr>
              <a:pPr/>
              <a:t>8</a:t>
            </a:fld>
            <a:endParaRPr lang="nl-BE" altLang="nl-BE">
              <a:solidFill>
                <a:prstClr val="black"/>
              </a:solidFill>
            </a:endParaRPr>
          </a:p>
        </p:txBody>
      </p:sp>
      <p:sp>
        <p:nvSpPr>
          <p:cNvPr id="16385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6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512" y="4343230"/>
            <a:ext cx="5486976" cy="411513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BE" altLang="nl-B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7A27F45-2462-4F83-BDEC-BA6A4F430F02}" type="slidenum">
              <a:rPr lang="nl-BE" altLang="nl-BE">
                <a:solidFill>
                  <a:prstClr val="black"/>
                </a:solidFill>
              </a:rPr>
              <a:pPr/>
              <a:t>10</a:t>
            </a:fld>
            <a:endParaRPr lang="nl-BE" altLang="nl-BE">
              <a:solidFill>
                <a:prstClr val="black"/>
              </a:solidFill>
            </a:endParaRPr>
          </a:p>
        </p:txBody>
      </p:sp>
      <p:sp>
        <p:nvSpPr>
          <p:cNvPr id="11265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266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512" y="4343230"/>
            <a:ext cx="5486976" cy="411513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BE" altLang="nl-B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12BB2FE-EBAF-43F8-831E-76611FA970E3}" type="slidenum">
              <a:rPr lang="nl-BE" altLang="nl-BE">
                <a:solidFill>
                  <a:prstClr val="black"/>
                </a:solidFill>
              </a:rPr>
              <a:pPr/>
              <a:t>11</a:t>
            </a:fld>
            <a:endParaRPr lang="nl-BE" altLang="nl-BE">
              <a:solidFill>
                <a:prstClr val="black"/>
              </a:solidFill>
            </a:endParaRPr>
          </a:p>
        </p:txBody>
      </p:sp>
      <p:sp>
        <p:nvSpPr>
          <p:cNvPr id="12289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290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512" y="4343230"/>
            <a:ext cx="5486976" cy="411513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BE" altLang="nl-B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85A8062-A38E-4511-A09B-95BB4BAE70A9}" type="slidenum">
              <a:rPr lang="nl-BE" altLang="nl-BE">
                <a:solidFill>
                  <a:prstClr val="black"/>
                </a:solidFill>
              </a:rPr>
              <a:pPr/>
              <a:t>12</a:t>
            </a:fld>
            <a:endParaRPr lang="nl-BE" altLang="nl-BE">
              <a:solidFill>
                <a:prstClr val="black"/>
              </a:solidFill>
            </a:endParaRPr>
          </a:p>
        </p:txBody>
      </p:sp>
      <p:sp>
        <p:nvSpPr>
          <p:cNvPr id="13313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314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512" y="4343230"/>
            <a:ext cx="5486976" cy="411513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BE" altLang="nl-B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4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B2A1-6CC0-4590-A4F6-13B714B4869A}" type="datetimeFigureOut">
              <a:rPr lang="nl-BE" smtClean="0"/>
              <a:t>24/09/2015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DC58-D3B3-4B7E-A50E-DE0F41126E5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67379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B2A1-6CC0-4590-A4F6-13B714B4869A}" type="datetimeFigureOut">
              <a:rPr lang="nl-BE" smtClean="0"/>
              <a:t>24/09/2015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DC58-D3B3-4B7E-A50E-DE0F41126E5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8103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1" y="274641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B2A1-6CC0-4590-A4F6-13B714B4869A}" type="datetimeFigureOut">
              <a:rPr lang="nl-BE" smtClean="0"/>
              <a:t>24/09/2015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DC58-D3B3-4B7E-A50E-DE0F41126E5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036285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440" y="2129984"/>
            <a:ext cx="7773120" cy="1470394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2321" y="3885528"/>
            <a:ext cx="6400800" cy="1752664"/>
          </a:xfrm>
        </p:spPr>
        <p:txBody>
          <a:bodyPr/>
          <a:lstStyle>
            <a:lvl1pPr marL="0" indent="0" algn="ctr">
              <a:buNone/>
              <a:defRPr/>
            </a:lvl1pPr>
            <a:lvl2pPr marL="414640" indent="0" algn="ctr">
              <a:buNone/>
              <a:defRPr/>
            </a:lvl2pPr>
            <a:lvl3pPr marL="829280" indent="0" algn="ctr">
              <a:buNone/>
              <a:defRPr/>
            </a:lvl3pPr>
            <a:lvl4pPr marL="1243920" indent="0" algn="ctr">
              <a:buNone/>
              <a:defRPr/>
            </a:lvl4pPr>
            <a:lvl5pPr marL="1658560" indent="0" algn="ctr">
              <a:buNone/>
              <a:defRPr/>
            </a:lvl5pPr>
            <a:lvl6pPr marL="2073201" indent="0" algn="ctr">
              <a:buNone/>
              <a:defRPr/>
            </a:lvl6pPr>
            <a:lvl7pPr marL="2487841" indent="0" algn="ctr">
              <a:buNone/>
              <a:defRPr/>
            </a:lvl7pPr>
            <a:lvl8pPr marL="2902481" indent="0" algn="ctr">
              <a:buNone/>
              <a:defRPr/>
            </a:lvl8pPr>
            <a:lvl9pPr marL="3317121" indent="0" algn="ctr">
              <a:buNone/>
              <a:defRPr/>
            </a:lvl9pPr>
          </a:lstStyle>
          <a:p>
            <a:r>
              <a:rPr lang="nl-NL" smtClean="0"/>
              <a:t>Klik om de ondertitelstijl van het model te bewerken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FF300A0-0450-49A4-849C-D23B2CE0CD96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12388509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5D23693-88E5-4B6E-A813-436AC09BA9BC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23934761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880" y="4406865"/>
            <a:ext cx="7771680" cy="1362383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880" y="2906225"/>
            <a:ext cx="7771680" cy="1500638"/>
          </a:xfrm>
        </p:spPr>
        <p:txBody>
          <a:bodyPr anchor="b"/>
          <a:lstStyle>
            <a:lvl1pPr marL="0" indent="0">
              <a:buNone/>
              <a:defRPr sz="1800"/>
            </a:lvl1pPr>
            <a:lvl2pPr marL="414640" indent="0">
              <a:buNone/>
              <a:defRPr sz="1600"/>
            </a:lvl2pPr>
            <a:lvl3pPr marL="829280" indent="0">
              <a:buNone/>
              <a:defRPr sz="1500"/>
            </a:lvl3pPr>
            <a:lvl4pPr marL="1243920" indent="0">
              <a:buNone/>
              <a:defRPr sz="1300"/>
            </a:lvl4pPr>
            <a:lvl5pPr marL="1658560" indent="0">
              <a:buNone/>
              <a:defRPr sz="1300"/>
            </a:lvl5pPr>
            <a:lvl6pPr marL="2073201" indent="0">
              <a:buNone/>
              <a:defRPr sz="1300"/>
            </a:lvl6pPr>
            <a:lvl7pPr marL="2487841" indent="0">
              <a:buNone/>
              <a:defRPr sz="1300"/>
            </a:lvl7pPr>
            <a:lvl8pPr marL="2902481" indent="0">
              <a:buNone/>
              <a:defRPr sz="1300"/>
            </a:lvl8pPr>
            <a:lvl9pPr marL="3317121" indent="0">
              <a:buNone/>
              <a:defRPr sz="13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408EF21E-7919-4962-BA90-5ADDABBAF35B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31421294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6480" y="1604331"/>
            <a:ext cx="4043520" cy="4524955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38241" y="1604331"/>
            <a:ext cx="4044960" cy="4524955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DC36228-1387-47C2-9FAF-ADA9A0B97A40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11864930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922" y="275072"/>
            <a:ext cx="8229600" cy="1142039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920" y="1535201"/>
            <a:ext cx="403920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640" indent="0">
              <a:buNone/>
              <a:defRPr sz="1800" b="1"/>
            </a:lvl2pPr>
            <a:lvl3pPr marL="829280" indent="0">
              <a:buNone/>
              <a:defRPr sz="1600" b="1"/>
            </a:lvl3pPr>
            <a:lvl4pPr marL="1243920" indent="0">
              <a:buNone/>
              <a:defRPr sz="1500" b="1"/>
            </a:lvl4pPr>
            <a:lvl5pPr marL="1658560" indent="0">
              <a:buNone/>
              <a:defRPr sz="1500" b="1"/>
            </a:lvl5pPr>
            <a:lvl6pPr marL="2073201" indent="0">
              <a:buNone/>
              <a:defRPr sz="1500" b="1"/>
            </a:lvl6pPr>
            <a:lvl7pPr marL="2487841" indent="0">
              <a:buNone/>
              <a:defRPr sz="1500" b="1"/>
            </a:lvl7pPr>
            <a:lvl8pPr marL="2902481" indent="0">
              <a:buNone/>
              <a:defRPr sz="1500" b="1"/>
            </a:lvl8pPr>
            <a:lvl9pPr marL="3317121" indent="0">
              <a:buNone/>
              <a:defRPr sz="15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920" y="2174628"/>
            <a:ext cx="403920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442" y="1535201"/>
            <a:ext cx="404208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640" indent="0">
              <a:buNone/>
              <a:defRPr sz="1800" b="1"/>
            </a:lvl2pPr>
            <a:lvl3pPr marL="829280" indent="0">
              <a:buNone/>
              <a:defRPr sz="1600" b="1"/>
            </a:lvl3pPr>
            <a:lvl4pPr marL="1243920" indent="0">
              <a:buNone/>
              <a:defRPr sz="1500" b="1"/>
            </a:lvl4pPr>
            <a:lvl5pPr marL="1658560" indent="0">
              <a:buNone/>
              <a:defRPr sz="1500" b="1"/>
            </a:lvl5pPr>
            <a:lvl6pPr marL="2073201" indent="0">
              <a:buNone/>
              <a:defRPr sz="1500" b="1"/>
            </a:lvl6pPr>
            <a:lvl7pPr marL="2487841" indent="0">
              <a:buNone/>
              <a:defRPr sz="1500" b="1"/>
            </a:lvl7pPr>
            <a:lvl8pPr marL="2902481" indent="0">
              <a:buNone/>
              <a:defRPr sz="1500" b="1"/>
            </a:lvl8pPr>
            <a:lvl9pPr marL="3317121" indent="0">
              <a:buNone/>
              <a:defRPr sz="15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442" y="2174628"/>
            <a:ext cx="404208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95CE9138-D345-4B0A-BF13-DBBBADBF8B09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38661943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0581D24B-D4C2-4D72-A9A6-A46FE5C525C4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12277087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2FED1E52-AFF7-45FF-8DB6-C6D4BF9B9F5E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2109360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920" y="273629"/>
            <a:ext cx="3008160" cy="1160762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523" y="273631"/>
            <a:ext cx="5112000" cy="585277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920" y="1434393"/>
            <a:ext cx="3008160" cy="4692013"/>
          </a:xfrm>
        </p:spPr>
        <p:txBody>
          <a:bodyPr/>
          <a:lstStyle>
            <a:lvl1pPr marL="0" indent="0">
              <a:buNone/>
              <a:defRPr sz="1300"/>
            </a:lvl1pPr>
            <a:lvl2pPr marL="414640" indent="0">
              <a:buNone/>
              <a:defRPr sz="1100"/>
            </a:lvl2pPr>
            <a:lvl3pPr marL="829280" indent="0">
              <a:buNone/>
              <a:defRPr sz="900"/>
            </a:lvl3pPr>
            <a:lvl4pPr marL="1243920" indent="0">
              <a:buNone/>
              <a:defRPr sz="800"/>
            </a:lvl4pPr>
            <a:lvl5pPr marL="1658560" indent="0">
              <a:buNone/>
              <a:defRPr sz="800"/>
            </a:lvl5pPr>
            <a:lvl6pPr marL="2073201" indent="0">
              <a:buNone/>
              <a:defRPr sz="800"/>
            </a:lvl6pPr>
            <a:lvl7pPr marL="2487841" indent="0">
              <a:buNone/>
              <a:defRPr sz="800"/>
            </a:lvl7pPr>
            <a:lvl8pPr marL="2902481" indent="0">
              <a:buNone/>
              <a:defRPr sz="800"/>
            </a:lvl8pPr>
            <a:lvl9pPr marL="3317121" indent="0">
              <a:buNone/>
              <a:defRPr sz="8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00943F4-488A-40B2-9AE7-AD43DE463CD7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1277518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B2A1-6CC0-4590-A4F6-13B714B4869A}" type="datetimeFigureOut">
              <a:rPr lang="nl-BE" smtClean="0"/>
              <a:t>24/09/2015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DC58-D3B3-4B7E-A50E-DE0F41126E5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845029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803" y="4800026"/>
            <a:ext cx="5486400" cy="56742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803" y="612065"/>
            <a:ext cx="5486400" cy="4115952"/>
          </a:xfrm>
        </p:spPr>
        <p:txBody>
          <a:bodyPr/>
          <a:lstStyle>
            <a:lvl1pPr marL="0" indent="0">
              <a:buNone/>
              <a:defRPr sz="2900"/>
            </a:lvl1pPr>
            <a:lvl2pPr marL="414640" indent="0">
              <a:buNone/>
              <a:defRPr sz="2500"/>
            </a:lvl2pPr>
            <a:lvl3pPr marL="829280" indent="0">
              <a:buNone/>
              <a:defRPr sz="2200"/>
            </a:lvl3pPr>
            <a:lvl4pPr marL="1243920" indent="0">
              <a:buNone/>
              <a:defRPr sz="1800"/>
            </a:lvl4pPr>
            <a:lvl5pPr marL="1658560" indent="0">
              <a:buNone/>
              <a:defRPr sz="1800"/>
            </a:lvl5pPr>
            <a:lvl6pPr marL="2073201" indent="0">
              <a:buNone/>
              <a:defRPr sz="1800"/>
            </a:lvl6pPr>
            <a:lvl7pPr marL="2487841" indent="0">
              <a:buNone/>
              <a:defRPr sz="1800"/>
            </a:lvl7pPr>
            <a:lvl8pPr marL="2902481" indent="0">
              <a:buNone/>
              <a:defRPr sz="1800"/>
            </a:lvl8pPr>
            <a:lvl9pPr marL="3317121" indent="0">
              <a:buNone/>
              <a:defRPr sz="1800"/>
            </a:lvl9pPr>
          </a:lstStyle>
          <a:p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803" y="5367444"/>
            <a:ext cx="5486400" cy="805044"/>
          </a:xfrm>
        </p:spPr>
        <p:txBody>
          <a:bodyPr/>
          <a:lstStyle>
            <a:lvl1pPr marL="0" indent="0">
              <a:buNone/>
              <a:defRPr sz="1300"/>
            </a:lvl1pPr>
            <a:lvl2pPr marL="414640" indent="0">
              <a:buNone/>
              <a:defRPr sz="1100"/>
            </a:lvl2pPr>
            <a:lvl3pPr marL="829280" indent="0">
              <a:buNone/>
              <a:defRPr sz="900"/>
            </a:lvl3pPr>
            <a:lvl4pPr marL="1243920" indent="0">
              <a:buNone/>
              <a:defRPr sz="800"/>
            </a:lvl4pPr>
            <a:lvl5pPr marL="1658560" indent="0">
              <a:buNone/>
              <a:defRPr sz="800"/>
            </a:lvl5pPr>
            <a:lvl6pPr marL="2073201" indent="0">
              <a:buNone/>
              <a:defRPr sz="800"/>
            </a:lvl6pPr>
            <a:lvl7pPr marL="2487841" indent="0">
              <a:buNone/>
              <a:defRPr sz="800"/>
            </a:lvl7pPr>
            <a:lvl8pPr marL="2902481" indent="0">
              <a:buNone/>
              <a:defRPr sz="800"/>
            </a:lvl8pPr>
            <a:lvl9pPr marL="3317121" indent="0">
              <a:buNone/>
              <a:defRPr sz="8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8128892-DADC-4DCC-8FA4-815E5A6D920B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1981014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C93AB58-84E2-4811-B8B1-E7B4AFE89729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26539460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6880" y="273631"/>
            <a:ext cx="2056320" cy="585565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6481" y="273631"/>
            <a:ext cx="6032160" cy="585565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C447A1DE-1FE7-4DD2-B273-B3C5AEBC58C6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17180454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6481" y="273629"/>
            <a:ext cx="8226720" cy="1143480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0"/>
          </p:nvPr>
        </p:nvSpPr>
        <p:spPr>
          <a:xfrm>
            <a:off x="456483" y="6247376"/>
            <a:ext cx="2128320" cy="470930"/>
          </a:xfrm>
        </p:spPr>
        <p:txBody>
          <a:bodyPr/>
          <a:lstStyle>
            <a:lvl1pPr>
              <a:defRPr/>
            </a:lvl1pPr>
          </a:lstStyle>
          <a:p>
            <a:endParaRPr lang="nl-BE" alt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idx="11"/>
          </p:nvPr>
        </p:nvSpPr>
        <p:spPr>
          <a:xfrm>
            <a:off x="3127680" y="6247376"/>
            <a:ext cx="2897280" cy="470930"/>
          </a:xfrm>
        </p:spPr>
        <p:txBody>
          <a:bodyPr/>
          <a:lstStyle>
            <a:lvl1pPr>
              <a:defRPr/>
            </a:lvl1pPr>
          </a:lstStyle>
          <a:p>
            <a:endParaRPr lang="nl-BE" alt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idx="12"/>
          </p:nvPr>
        </p:nvSpPr>
        <p:spPr>
          <a:xfrm>
            <a:off x="6556323" y="6247376"/>
            <a:ext cx="2128320" cy="470930"/>
          </a:xfrm>
        </p:spPr>
        <p:txBody>
          <a:bodyPr/>
          <a:lstStyle>
            <a:lvl1pPr>
              <a:defRPr/>
            </a:lvl1pPr>
          </a:lstStyle>
          <a:p>
            <a:fld id="{47F4F903-CEBA-4880-9C36-0BE9323C77CB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21057262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440" y="2129984"/>
            <a:ext cx="7773120" cy="1470394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2321" y="3885528"/>
            <a:ext cx="6400800" cy="1752664"/>
          </a:xfrm>
        </p:spPr>
        <p:txBody>
          <a:bodyPr/>
          <a:lstStyle>
            <a:lvl1pPr marL="0" indent="0" algn="ctr">
              <a:buNone/>
              <a:defRPr/>
            </a:lvl1pPr>
            <a:lvl2pPr marL="414726" indent="0" algn="ctr">
              <a:buNone/>
              <a:defRPr/>
            </a:lvl2pPr>
            <a:lvl3pPr marL="829452" indent="0" algn="ctr">
              <a:buNone/>
              <a:defRPr/>
            </a:lvl3pPr>
            <a:lvl4pPr marL="1244178" indent="0" algn="ctr">
              <a:buNone/>
              <a:defRPr/>
            </a:lvl4pPr>
            <a:lvl5pPr marL="1658904" indent="0" algn="ctr">
              <a:buNone/>
              <a:defRPr/>
            </a:lvl5pPr>
            <a:lvl6pPr marL="2073631" indent="0" algn="ctr">
              <a:buNone/>
              <a:defRPr/>
            </a:lvl6pPr>
            <a:lvl7pPr marL="2488357" indent="0" algn="ctr">
              <a:buNone/>
              <a:defRPr/>
            </a:lvl7pPr>
            <a:lvl8pPr marL="2903083" indent="0" algn="ctr">
              <a:buNone/>
              <a:defRPr/>
            </a:lvl8pPr>
            <a:lvl9pPr marL="3317809" indent="0" algn="ctr">
              <a:buNone/>
              <a:defRPr/>
            </a:lvl9pPr>
          </a:lstStyle>
          <a:p>
            <a:r>
              <a:rPr lang="nl-NL" smtClean="0"/>
              <a:t>Klik om de ondertitelstijl van het model te bewerken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C0BBC812-8276-484C-9A3C-A309BEE26C21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38023180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F5963AA-6B42-4267-9F9E-63BDC6D93175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37912750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880" y="4406863"/>
            <a:ext cx="7771680" cy="1362383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880" y="2906225"/>
            <a:ext cx="7771680" cy="1500638"/>
          </a:xfrm>
        </p:spPr>
        <p:txBody>
          <a:bodyPr anchor="b"/>
          <a:lstStyle>
            <a:lvl1pPr marL="0" indent="0">
              <a:buNone/>
              <a:defRPr sz="1800"/>
            </a:lvl1pPr>
            <a:lvl2pPr marL="414726" indent="0">
              <a:buNone/>
              <a:defRPr sz="1600"/>
            </a:lvl2pPr>
            <a:lvl3pPr marL="829452" indent="0">
              <a:buNone/>
              <a:defRPr sz="1500"/>
            </a:lvl3pPr>
            <a:lvl4pPr marL="1244178" indent="0">
              <a:buNone/>
              <a:defRPr sz="1300"/>
            </a:lvl4pPr>
            <a:lvl5pPr marL="1658904" indent="0">
              <a:buNone/>
              <a:defRPr sz="1300"/>
            </a:lvl5pPr>
            <a:lvl6pPr marL="2073631" indent="0">
              <a:buNone/>
              <a:defRPr sz="1300"/>
            </a:lvl6pPr>
            <a:lvl7pPr marL="2488357" indent="0">
              <a:buNone/>
              <a:defRPr sz="1300"/>
            </a:lvl7pPr>
            <a:lvl8pPr marL="2903083" indent="0">
              <a:buNone/>
              <a:defRPr sz="1300"/>
            </a:lvl8pPr>
            <a:lvl9pPr marL="3317809" indent="0">
              <a:buNone/>
              <a:defRPr sz="13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EB0CD23-B3A7-47C9-A681-15C6EE1D61AB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30080408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6480" y="1604329"/>
            <a:ext cx="4043520" cy="4524955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38241" y="1604329"/>
            <a:ext cx="4044960" cy="4524955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E7A1D9B-FA86-49FF-BC8E-CB1A9D94250D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9108615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921" y="275070"/>
            <a:ext cx="8229600" cy="1142039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920" y="1535201"/>
            <a:ext cx="403920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726" indent="0">
              <a:buNone/>
              <a:defRPr sz="1800" b="1"/>
            </a:lvl2pPr>
            <a:lvl3pPr marL="829452" indent="0">
              <a:buNone/>
              <a:defRPr sz="1600" b="1"/>
            </a:lvl3pPr>
            <a:lvl4pPr marL="1244178" indent="0">
              <a:buNone/>
              <a:defRPr sz="1500" b="1"/>
            </a:lvl4pPr>
            <a:lvl5pPr marL="1658904" indent="0">
              <a:buNone/>
              <a:defRPr sz="1500" b="1"/>
            </a:lvl5pPr>
            <a:lvl6pPr marL="2073631" indent="0">
              <a:buNone/>
              <a:defRPr sz="1500" b="1"/>
            </a:lvl6pPr>
            <a:lvl7pPr marL="2488357" indent="0">
              <a:buNone/>
              <a:defRPr sz="1500" b="1"/>
            </a:lvl7pPr>
            <a:lvl8pPr marL="2903083" indent="0">
              <a:buNone/>
              <a:defRPr sz="1500" b="1"/>
            </a:lvl8pPr>
            <a:lvl9pPr marL="3317809" indent="0">
              <a:buNone/>
              <a:defRPr sz="15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920" y="2174628"/>
            <a:ext cx="403920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441" y="1535201"/>
            <a:ext cx="404208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726" indent="0">
              <a:buNone/>
              <a:defRPr sz="1800" b="1"/>
            </a:lvl2pPr>
            <a:lvl3pPr marL="829452" indent="0">
              <a:buNone/>
              <a:defRPr sz="1600" b="1"/>
            </a:lvl3pPr>
            <a:lvl4pPr marL="1244178" indent="0">
              <a:buNone/>
              <a:defRPr sz="1500" b="1"/>
            </a:lvl4pPr>
            <a:lvl5pPr marL="1658904" indent="0">
              <a:buNone/>
              <a:defRPr sz="1500" b="1"/>
            </a:lvl5pPr>
            <a:lvl6pPr marL="2073631" indent="0">
              <a:buNone/>
              <a:defRPr sz="1500" b="1"/>
            </a:lvl6pPr>
            <a:lvl7pPr marL="2488357" indent="0">
              <a:buNone/>
              <a:defRPr sz="1500" b="1"/>
            </a:lvl7pPr>
            <a:lvl8pPr marL="2903083" indent="0">
              <a:buNone/>
              <a:defRPr sz="1500" b="1"/>
            </a:lvl8pPr>
            <a:lvl9pPr marL="3317809" indent="0">
              <a:buNone/>
              <a:defRPr sz="15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441" y="2174628"/>
            <a:ext cx="404208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06F68FA2-BDF8-4D73-8402-21A8D894F97D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18880472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947D54D6-230D-45F4-8B33-62276167E2E9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1201809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5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2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0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46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B2A1-6CC0-4590-A4F6-13B714B4869A}" type="datetimeFigureOut">
              <a:rPr lang="nl-BE" smtClean="0"/>
              <a:t>24/09/2015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DC58-D3B3-4B7E-A50E-DE0F41126E5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700746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800ACE4-0886-4574-8102-662277D6A78B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37370330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920" y="273629"/>
            <a:ext cx="3008160" cy="1160762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521" y="273629"/>
            <a:ext cx="5112000" cy="585277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920" y="1434391"/>
            <a:ext cx="3008160" cy="4692013"/>
          </a:xfrm>
        </p:spPr>
        <p:txBody>
          <a:bodyPr/>
          <a:lstStyle>
            <a:lvl1pPr marL="0" indent="0">
              <a:buNone/>
              <a:defRPr sz="1300"/>
            </a:lvl1pPr>
            <a:lvl2pPr marL="414726" indent="0">
              <a:buNone/>
              <a:defRPr sz="1100"/>
            </a:lvl2pPr>
            <a:lvl3pPr marL="829452" indent="0">
              <a:buNone/>
              <a:defRPr sz="900"/>
            </a:lvl3pPr>
            <a:lvl4pPr marL="1244178" indent="0">
              <a:buNone/>
              <a:defRPr sz="800"/>
            </a:lvl4pPr>
            <a:lvl5pPr marL="1658904" indent="0">
              <a:buNone/>
              <a:defRPr sz="800"/>
            </a:lvl5pPr>
            <a:lvl6pPr marL="2073631" indent="0">
              <a:buNone/>
              <a:defRPr sz="800"/>
            </a:lvl6pPr>
            <a:lvl7pPr marL="2488357" indent="0">
              <a:buNone/>
              <a:defRPr sz="800"/>
            </a:lvl7pPr>
            <a:lvl8pPr marL="2903083" indent="0">
              <a:buNone/>
              <a:defRPr sz="800"/>
            </a:lvl8pPr>
            <a:lvl9pPr marL="3317809" indent="0">
              <a:buNone/>
              <a:defRPr sz="8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CD6C468A-9C2D-4C90-B51A-86BE7DDABDAF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4076506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801" y="4800025"/>
            <a:ext cx="5486400" cy="56742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801" y="612065"/>
            <a:ext cx="5486400" cy="4115952"/>
          </a:xfrm>
        </p:spPr>
        <p:txBody>
          <a:bodyPr/>
          <a:lstStyle>
            <a:lvl1pPr marL="0" indent="0">
              <a:buNone/>
              <a:defRPr sz="2900"/>
            </a:lvl1pPr>
            <a:lvl2pPr marL="414726" indent="0">
              <a:buNone/>
              <a:defRPr sz="2500"/>
            </a:lvl2pPr>
            <a:lvl3pPr marL="829452" indent="0">
              <a:buNone/>
              <a:defRPr sz="2200"/>
            </a:lvl3pPr>
            <a:lvl4pPr marL="1244178" indent="0">
              <a:buNone/>
              <a:defRPr sz="1800"/>
            </a:lvl4pPr>
            <a:lvl5pPr marL="1658904" indent="0">
              <a:buNone/>
              <a:defRPr sz="1800"/>
            </a:lvl5pPr>
            <a:lvl6pPr marL="2073631" indent="0">
              <a:buNone/>
              <a:defRPr sz="1800"/>
            </a:lvl6pPr>
            <a:lvl7pPr marL="2488357" indent="0">
              <a:buNone/>
              <a:defRPr sz="1800"/>
            </a:lvl7pPr>
            <a:lvl8pPr marL="2903083" indent="0">
              <a:buNone/>
              <a:defRPr sz="1800"/>
            </a:lvl8pPr>
            <a:lvl9pPr marL="3317809" indent="0">
              <a:buNone/>
              <a:defRPr sz="1800"/>
            </a:lvl9pPr>
          </a:lstStyle>
          <a:p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801" y="5367444"/>
            <a:ext cx="5486400" cy="805044"/>
          </a:xfrm>
        </p:spPr>
        <p:txBody>
          <a:bodyPr/>
          <a:lstStyle>
            <a:lvl1pPr marL="0" indent="0">
              <a:buNone/>
              <a:defRPr sz="1300"/>
            </a:lvl1pPr>
            <a:lvl2pPr marL="414726" indent="0">
              <a:buNone/>
              <a:defRPr sz="1100"/>
            </a:lvl2pPr>
            <a:lvl3pPr marL="829452" indent="0">
              <a:buNone/>
              <a:defRPr sz="900"/>
            </a:lvl3pPr>
            <a:lvl4pPr marL="1244178" indent="0">
              <a:buNone/>
              <a:defRPr sz="800"/>
            </a:lvl4pPr>
            <a:lvl5pPr marL="1658904" indent="0">
              <a:buNone/>
              <a:defRPr sz="800"/>
            </a:lvl5pPr>
            <a:lvl6pPr marL="2073631" indent="0">
              <a:buNone/>
              <a:defRPr sz="800"/>
            </a:lvl6pPr>
            <a:lvl7pPr marL="2488357" indent="0">
              <a:buNone/>
              <a:defRPr sz="800"/>
            </a:lvl7pPr>
            <a:lvl8pPr marL="2903083" indent="0">
              <a:buNone/>
              <a:defRPr sz="800"/>
            </a:lvl8pPr>
            <a:lvl9pPr marL="3317809" indent="0">
              <a:buNone/>
              <a:defRPr sz="8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E4474AE7-F342-4D8E-80D0-6E766E1C67F4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395305703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9F9A1DA7-DAC6-4DAF-9790-C6D6BBDD665B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35062090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6880" y="273629"/>
            <a:ext cx="2056320" cy="585565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6481" y="273629"/>
            <a:ext cx="6032160" cy="585565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BE" alt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052C7F2E-F295-4725-BA18-BC92C5A9CC83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415846672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6481" y="273629"/>
            <a:ext cx="8226720" cy="1143480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0"/>
          </p:nvPr>
        </p:nvSpPr>
        <p:spPr>
          <a:xfrm>
            <a:off x="456481" y="6247376"/>
            <a:ext cx="2128320" cy="470930"/>
          </a:xfrm>
        </p:spPr>
        <p:txBody>
          <a:bodyPr/>
          <a:lstStyle>
            <a:lvl1pPr>
              <a:defRPr/>
            </a:lvl1pPr>
          </a:lstStyle>
          <a:p>
            <a:endParaRPr lang="nl-BE" alt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idx="11"/>
          </p:nvPr>
        </p:nvSpPr>
        <p:spPr>
          <a:xfrm>
            <a:off x="3127680" y="6247376"/>
            <a:ext cx="2897280" cy="470930"/>
          </a:xfrm>
        </p:spPr>
        <p:txBody>
          <a:bodyPr/>
          <a:lstStyle>
            <a:lvl1pPr>
              <a:defRPr/>
            </a:lvl1pPr>
          </a:lstStyle>
          <a:p>
            <a:endParaRPr lang="nl-BE" alt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idx="12"/>
          </p:nvPr>
        </p:nvSpPr>
        <p:spPr>
          <a:xfrm>
            <a:off x="6556321" y="6247376"/>
            <a:ext cx="2128320" cy="470930"/>
          </a:xfrm>
        </p:spPr>
        <p:txBody>
          <a:bodyPr/>
          <a:lstStyle>
            <a:lvl1pPr>
              <a:defRPr/>
            </a:lvl1pPr>
          </a:lstStyle>
          <a:p>
            <a:fld id="{644F681C-EB5B-4A1B-ADF5-01BA138D23E0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365546290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4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B2A1-6CC0-4590-A4F6-13B714B4869A}" type="datetimeFigureOut">
              <a:rPr lang="nl-BE" smtClean="0">
                <a:solidFill>
                  <a:prstClr val="black">
                    <a:tint val="75000"/>
                  </a:prstClr>
                </a:solidFill>
              </a:rPr>
              <a:pPr/>
              <a:t>24/09/2015</a:t>
            </a:fld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DC58-D3B3-4B7E-A50E-DE0F41126E5B}" type="slidenum">
              <a:rPr lang="nl-B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1121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B2A1-6CC0-4590-A4F6-13B714B4869A}" type="datetimeFigureOut">
              <a:rPr lang="nl-BE" smtClean="0">
                <a:solidFill>
                  <a:prstClr val="black">
                    <a:tint val="75000"/>
                  </a:prstClr>
                </a:solidFill>
              </a:rPr>
              <a:pPr/>
              <a:t>24/09/2015</a:t>
            </a:fld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DC58-D3B3-4B7E-A50E-DE0F41126E5B}" type="slidenum">
              <a:rPr lang="nl-B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10003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5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2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0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46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B2A1-6CC0-4590-A4F6-13B714B4869A}" type="datetimeFigureOut">
              <a:rPr lang="nl-BE" smtClean="0">
                <a:solidFill>
                  <a:prstClr val="black">
                    <a:tint val="75000"/>
                  </a:prstClr>
                </a:solidFill>
              </a:rPr>
              <a:pPr/>
              <a:t>24/09/2015</a:t>
            </a:fld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DC58-D3B3-4B7E-A50E-DE0F41126E5B}" type="slidenum">
              <a:rPr lang="nl-B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7061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B2A1-6CC0-4590-A4F6-13B714B4869A}" type="datetimeFigureOut">
              <a:rPr lang="nl-BE" smtClean="0">
                <a:solidFill>
                  <a:prstClr val="black">
                    <a:tint val="75000"/>
                  </a:prstClr>
                </a:solidFill>
              </a:rPr>
              <a:pPr/>
              <a:t>24/09/2015</a:t>
            </a:fld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DC58-D3B3-4B7E-A50E-DE0F41126E5B}" type="slidenum">
              <a:rPr lang="nl-B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081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B2A1-6CC0-4590-A4F6-13B714B4869A}" type="datetimeFigureOut">
              <a:rPr lang="nl-BE" smtClean="0"/>
              <a:t>24/09/2015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DC58-D3B3-4B7E-A50E-DE0F41126E5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4127322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B2A1-6CC0-4590-A4F6-13B714B4869A}" type="datetimeFigureOut">
              <a:rPr lang="nl-BE" smtClean="0">
                <a:solidFill>
                  <a:prstClr val="black">
                    <a:tint val="75000"/>
                  </a:prstClr>
                </a:solidFill>
              </a:rPr>
              <a:pPr/>
              <a:t>24/09/2015</a:t>
            </a:fld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DC58-D3B3-4B7E-A50E-DE0F41126E5B}" type="slidenum">
              <a:rPr lang="nl-B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60479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B2A1-6CC0-4590-A4F6-13B714B4869A}" type="datetimeFigureOut">
              <a:rPr lang="nl-BE" smtClean="0">
                <a:solidFill>
                  <a:prstClr val="black">
                    <a:tint val="75000"/>
                  </a:prstClr>
                </a:solidFill>
              </a:rPr>
              <a:pPr/>
              <a:t>24/09/2015</a:t>
            </a:fld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DC58-D3B3-4B7E-A50E-DE0F41126E5B}" type="slidenum">
              <a:rPr lang="nl-B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44444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B2A1-6CC0-4590-A4F6-13B714B4869A}" type="datetimeFigureOut">
              <a:rPr lang="nl-BE" smtClean="0">
                <a:solidFill>
                  <a:prstClr val="black">
                    <a:tint val="75000"/>
                  </a:prstClr>
                </a:solidFill>
              </a:rPr>
              <a:pPr/>
              <a:t>24/09/2015</a:t>
            </a:fld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DC58-D3B3-4B7E-A50E-DE0F41126E5B}" type="slidenum">
              <a:rPr lang="nl-B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05711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B2A1-6CC0-4590-A4F6-13B714B4869A}" type="datetimeFigureOut">
              <a:rPr lang="nl-BE" smtClean="0">
                <a:solidFill>
                  <a:prstClr val="black">
                    <a:tint val="75000"/>
                  </a:prstClr>
                </a:solidFill>
              </a:rPr>
              <a:pPr/>
              <a:t>24/09/2015</a:t>
            </a:fld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DC58-D3B3-4B7E-A50E-DE0F41126E5B}" type="slidenum">
              <a:rPr lang="nl-B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68113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59" indent="0">
              <a:buNone/>
              <a:defRPr sz="2800"/>
            </a:lvl2pPr>
            <a:lvl3pPr marL="914116" indent="0">
              <a:buNone/>
              <a:defRPr sz="2400"/>
            </a:lvl3pPr>
            <a:lvl4pPr marL="1371174" indent="0">
              <a:buNone/>
              <a:defRPr sz="2000"/>
            </a:lvl4pPr>
            <a:lvl5pPr marL="1828231" indent="0">
              <a:buNone/>
              <a:defRPr sz="2000"/>
            </a:lvl5pPr>
            <a:lvl6pPr marL="2285289" indent="0">
              <a:buNone/>
              <a:defRPr sz="2000"/>
            </a:lvl6pPr>
            <a:lvl7pPr marL="2742346" indent="0">
              <a:buNone/>
              <a:defRPr sz="2000"/>
            </a:lvl7pPr>
            <a:lvl8pPr marL="3199404" indent="0">
              <a:buNone/>
              <a:defRPr sz="2000"/>
            </a:lvl8pPr>
            <a:lvl9pPr marL="3656462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B2A1-6CC0-4590-A4F6-13B714B4869A}" type="datetimeFigureOut">
              <a:rPr lang="nl-BE" smtClean="0">
                <a:solidFill>
                  <a:prstClr val="black">
                    <a:tint val="75000"/>
                  </a:prstClr>
                </a:solidFill>
              </a:rPr>
              <a:pPr/>
              <a:t>24/09/2015</a:t>
            </a:fld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DC58-D3B3-4B7E-A50E-DE0F41126E5B}" type="slidenum">
              <a:rPr lang="nl-B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39484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B2A1-6CC0-4590-A4F6-13B714B4869A}" type="datetimeFigureOut">
              <a:rPr lang="nl-BE" smtClean="0">
                <a:solidFill>
                  <a:prstClr val="black">
                    <a:tint val="75000"/>
                  </a:prstClr>
                </a:solidFill>
              </a:rPr>
              <a:pPr/>
              <a:t>24/09/2015</a:t>
            </a:fld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DC58-D3B3-4B7E-A50E-DE0F41126E5B}" type="slidenum">
              <a:rPr lang="nl-B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08214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1" y="274641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B2A1-6CC0-4590-A4F6-13B714B4869A}" type="datetimeFigureOut">
              <a:rPr lang="nl-BE" smtClean="0">
                <a:solidFill>
                  <a:prstClr val="black">
                    <a:tint val="75000"/>
                  </a:prstClr>
                </a:solidFill>
              </a:rPr>
              <a:pPr/>
              <a:t>24/09/2015</a:t>
            </a:fld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DC58-D3B3-4B7E-A50E-DE0F41126E5B}" type="slidenum">
              <a:rPr lang="nl-B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41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B2A1-6CC0-4590-A4F6-13B714B4869A}" type="datetimeFigureOut">
              <a:rPr lang="nl-BE" smtClean="0"/>
              <a:t>24/09/2015</a:t>
            </a:fld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DC58-D3B3-4B7E-A50E-DE0F41126E5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49529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B2A1-6CC0-4590-A4F6-13B714B4869A}" type="datetimeFigureOut">
              <a:rPr lang="nl-BE" smtClean="0"/>
              <a:t>24/09/2015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DC58-D3B3-4B7E-A50E-DE0F41126E5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0263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B2A1-6CC0-4590-A4F6-13B714B4869A}" type="datetimeFigureOut">
              <a:rPr lang="nl-BE" smtClean="0"/>
              <a:t>24/09/2015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DC58-D3B3-4B7E-A50E-DE0F41126E5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42150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B2A1-6CC0-4590-A4F6-13B714B4869A}" type="datetimeFigureOut">
              <a:rPr lang="nl-BE" smtClean="0"/>
              <a:t>24/09/2015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DC58-D3B3-4B7E-A50E-DE0F41126E5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89434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59" indent="0">
              <a:buNone/>
              <a:defRPr sz="2800"/>
            </a:lvl2pPr>
            <a:lvl3pPr marL="914116" indent="0">
              <a:buNone/>
              <a:defRPr sz="2400"/>
            </a:lvl3pPr>
            <a:lvl4pPr marL="1371174" indent="0">
              <a:buNone/>
              <a:defRPr sz="2000"/>
            </a:lvl4pPr>
            <a:lvl5pPr marL="1828231" indent="0">
              <a:buNone/>
              <a:defRPr sz="2000"/>
            </a:lvl5pPr>
            <a:lvl6pPr marL="2285289" indent="0">
              <a:buNone/>
              <a:defRPr sz="2000"/>
            </a:lvl6pPr>
            <a:lvl7pPr marL="2742346" indent="0">
              <a:buNone/>
              <a:defRPr sz="2000"/>
            </a:lvl7pPr>
            <a:lvl8pPr marL="3199404" indent="0">
              <a:buNone/>
              <a:defRPr sz="2000"/>
            </a:lvl8pPr>
            <a:lvl9pPr marL="3656462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B2A1-6CC0-4590-A4F6-13B714B4869A}" type="datetimeFigureOut">
              <a:rPr lang="nl-BE" smtClean="0"/>
              <a:t>24/09/2015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FDC58-D3B3-4B7E-A50E-DE0F41126E5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51075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10" tIns="45706" rIns="91410" bIns="45706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3"/>
            <a:ext cx="8229600" cy="4525963"/>
          </a:xfrm>
          <a:prstGeom prst="rect">
            <a:avLst/>
          </a:prstGeom>
        </p:spPr>
        <p:txBody>
          <a:bodyPr vert="horz" lIns="91410" tIns="45706" rIns="91410" bIns="45706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lIns="91410" tIns="45706" rIns="91410" bIns="4570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CB2A1-6CC0-4590-A4F6-13B714B4869A}" type="datetimeFigureOut">
              <a:rPr lang="nl-BE" smtClean="0"/>
              <a:t>24/09/2015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 vert="horz" lIns="91410" tIns="45706" rIns="91410" bIns="4570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10" tIns="45706" rIns="91410" bIns="45706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FDC58-D3B3-4B7E-A50E-DE0F41126E5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75726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11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793" indent="-342793" algn="l" defTabSz="914116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19" indent="-285660" algn="l" defTabSz="914116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46" indent="-228529" algn="l" defTabSz="9141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02" indent="-228529" algn="l" defTabSz="914116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60" indent="-228529" algn="l" defTabSz="914116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18" indent="-228529" algn="l" defTabSz="9141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876" indent="-228529" algn="l" defTabSz="9141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34" indent="-228529" algn="l" defTabSz="9141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991" indent="-228529" algn="l" defTabSz="9141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7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31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8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4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0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62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6481" y="273629"/>
            <a:ext cx="8226720" cy="1143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nl-BE" smtClean="0"/>
              <a:t>Klik om de opmaak van de titeltekst te bewerken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6481" y="1604331"/>
            <a:ext cx="8226720" cy="4524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5597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nl-BE" smtClean="0"/>
              <a:t>Klik om de opmaak van de overzichtstekst te bewerken</a:t>
            </a:r>
          </a:p>
          <a:p>
            <a:pPr lvl="1"/>
            <a:r>
              <a:rPr lang="en-GB" altLang="nl-BE" smtClean="0"/>
              <a:t>Tweede overzichtsniveau</a:t>
            </a:r>
          </a:p>
          <a:p>
            <a:pPr lvl="2"/>
            <a:r>
              <a:rPr lang="en-GB" altLang="nl-BE" smtClean="0"/>
              <a:t>Derde overzichtsniveau</a:t>
            </a:r>
          </a:p>
          <a:p>
            <a:pPr lvl="3"/>
            <a:r>
              <a:rPr lang="en-GB" altLang="nl-BE" smtClean="0"/>
              <a:t>Vierde overzichtsniveau</a:t>
            </a:r>
          </a:p>
          <a:p>
            <a:pPr lvl="4"/>
            <a:r>
              <a:rPr lang="en-GB" altLang="nl-BE" smtClean="0"/>
              <a:t>Vijfde overzichtsniveau</a:t>
            </a:r>
          </a:p>
          <a:p>
            <a:pPr lvl="4"/>
            <a:r>
              <a:rPr lang="en-GB" altLang="nl-BE" smtClean="0"/>
              <a:t>Zesde overzichtsniveau</a:t>
            </a:r>
          </a:p>
          <a:p>
            <a:pPr lvl="4"/>
            <a:r>
              <a:rPr lang="en-GB" altLang="nl-BE" smtClean="0"/>
              <a:t>Zevende overzichtsniveau</a:t>
            </a:r>
          </a:p>
          <a:p>
            <a:pPr lvl="4"/>
            <a:r>
              <a:rPr lang="en-GB" altLang="nl-BE" smtClean="0"/>
              <a:t>Achtste overzichtsniveau</a:t>
            </a:r>
          </a:p>
          <a:p>
            <a:pPr lvl="4"/>
            <a:r>
              <a:rPr lang="en-GB" altLang="nl-BE" smtClean="0"/>
              <a:t>Negende overzichtsniveau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6483" y="6247376"/>
            <a:ext cx="2128320" cy="470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656514" algn="l"/>
                <a:tab pos="1313025" algn="l"/>
                <a:tab pos="1969541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pPr defTabSz="407442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nl-BE" altLang="nl-BE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7680" y="6247376"/>
            <a:ext cx="2897280" cy="470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tabLst>
                <a:tab pos="656514" algn="l"/>
                <a:tab pos="1313025" algn="l"/>
                <a:tab pos="1969541" algn="l"/>
                <a:tab pos="2626055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pPr defTabSz="407442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nl-BE" altLang="nl-BE" smtClean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6323" y="6247376"/>
            <a:ext cx="2128320" cy="470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656514" algn="l"/>
                <a:tab pos="1313025" algn="l"/>
                <a:tab pos="1969541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pPr defTabSz="407442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fld id="{A48E0315-89CA-4B26-9EEC-C3F6130750FE}" type="slidenum">
              <a:rPr lang="nl-BE" altLang="nl-BE" smtClean="0"/>
              <a:pPr defTabSz="407442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t>‹nr.›</a:t>
            </a:fld>
            <a:endParaRPr lang="nl-BE" altLang="nl-BE" smtClean="0"/>
          </a:p>
        </p:txBody>
      </p:sp>
    </p:spTree>
    <p:extLst>
      <p:ext uri="{BB962C8B-B14F-4D97-AF65-F5344CB8AC3E}">
        <p14:creationId xmlns:p14="http://schemas.microsoft.com/office/powerpoint/2010/main" val="3960130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407442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+mj-lt"/>
          <a:ea typeface="+mj-ea"/>
          <a:cs typeface="+mj-cs"/>
        </a:defRPr>
      </a:lvl1pPr>
      <a:lvl2pPr marL="673790" indent="-259151" algn="ctr" defTabSz="407442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2pPr>
      <a:lvl3pPr marL="1036599" indent="-207320" algn="ctr" defTabSz="407442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3pPr>
      <a:lvl4pPr marL="1451240" indent="-207320" algn="ctr" defTabSz="407442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4pPr>
      <a:lvl5pPr marL="1865880" indent="-207320" algn="ctr" defTabSz="407442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5pPr>
      <a:lvl6pPr marL="2280522" indent="-207320" algn="ctr" defTabSz="407442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6pPr>
      <a:lvl7pPr marL="2695161" indent="-207320" algn="ctr" defTabSz="407442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7pPr>
      <a:lvl8pPr marL="3109802" indent="-207320" algn="ctr" defTabSz="407442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8pPr>
      <a:lvl9pPr marL="3524441" indent="-207320" algn="ctr" defTabSz="407442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9pPr>
    </p:titleStyle>
    <p:bodyStyle>
      <a:lvl1pPr marL="310981" indent="-310981" algn="l" defTabSz="407442" rtl="0" fontAlgn="base" hangingPunct="0">
        <a:lnSpc>
          <a:spcPct val="93000"/>
        </a:lnSpc>
        <a:spcBef>
          <a:spcPct val="0"/>
        </a:spcBef>
        <a:spcAft>
          <a:spcPts val="1282"/>
        </a:spcAft>
        <a:buClr>
          <a:srgbClr val="000000"/>
        </a:buClr>
        <a:buSzPct val="100000"/>
        <a:buFont typeface="Times New Roman" pitchFamily="16" charset="0"/>
        <a:defRPr sz="2900">
          <a:solidFill>
            <a:srgbClr val="000000"/>
          </a:solidFill>
          <a:latin typeface="+mn-lt"/>
          <a:ea typeface="+mn-ea"/>
          <a:cs typeface="+mn-cs"/>
        </a:defRPr>
      </a:lvl1pPr>
      <a:lvl2pPr marL="673790" indent="-259151" algn="l" defTabSz="407442" rtl="0" fontAlgn="base" hangingPunct="0">
        <a:lnSpc>
          <a:spcPct val="93000"/>
        </a:lnSpc>
        <a:spcBef>
          <a:spcPct val="0"/>
        </a:spcBef>
        <a:spcAft>
          <a:spcPts val="1032"/>
        </a:spcAft>
        <a:buClr>
          <a:srgbClr val="000000"/>
        </a:buClr>
        <a:buSzPct val="100000"/>
        <a:buFont typeface="Times New Roman" pitchFamily="16" charset="0"/>
        <a:defRPr sz="2500">
          <a:solidFill>
            <a:srgbClr val="000000"/>
          </a:solidFill>
          <a:latin typeface="+mn-lt"/>
          <a:ea typeface="+mn-ea"/>
        </a:defRPr>
      </a:lvl2pPr>
      <a:lvl3pPr marL="1036599" indent="-207320" algn="l" defTabSz="407442" rtl="0" fontAlgn="base" hangingPunct="0">
        <a:lnSpc>
          <a:spcPct val="93000"/>
        </a:lnSpc>
        <a:spcBef>
          <a:spcPct val="0"/>
        </a:spcBef>
        <a:spcAft>
          <a:spcPts val="771"/>
        </a:spcAft>
        <a:buClr>
          <a:srgbClr val="000000"/>
        </a:buClr>
        <a:buSzPct val="100000"/>
        <a:buFont typeface="Times New Roman" pitchFamily="16" charset="0"/>
        <a:defRPr sz="2200">
          <a:solidFill>
            <a:srgbClr val="000000"/>
          </a:solidFill>
          <a:latin typeface="+mn-lt"/>
          <a:ea typeface="+mn-ea"/>
        </a:defRPr>
      </a:lvl3pPr>
      <a:lvl4pPr marL="1451240" indent="-207320" algn="l" defTabSz="407442" rtl="0" fontAlgn="base" hangingPunct="0">
        <a:lnSpc>
          <a:spcPct val="93000"/>
        </a:lnSpc>
        <a:spcBef>
          <a:spcPct val="0"/>
        </a:spcBef>
        <a:spcAft>
          <a:spcPts val="522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4pPr>
      <a:lvl5pPr marL="1865880" indent="-207320" algn="l" defTabSz="407442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5pPr>
      <a:lvl6pPr marL="2280522" indent="-207320" algn="l" defTabSz="407442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6pPr>
      <a:lvl7pPr marL="2695161" indent="-207320" algn="l" defTabSz="407442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7pPr>
      <a:lvl8pPr marL="3109802" indent="-207320" algn="l" defTabSz="407442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8pPr>
      <a:lvl9pPr marL="3524441" indent="-207320" algn="l" defTabSz="407442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nl-BE"/>
      </a:defPPr>
      <a:lvl1pPr marL="0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640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280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3920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560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201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7841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2481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121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6481" y="273629"/>
            <a:ext cx="8226720" cy="1143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nl-BE" smtClean="0"/>
              <a:t>Klik om de opmaak van de titeltekst te bewerken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6481" y="1604329"/>
            <a:ext cx="8226720" cy="4524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5602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nl-BE" smtClean="0"/>
              <a:t>Klik om de opmaak van de overzichtstekst te bewerken</a:t>
            </a:r>
          </a:p>
          <a:p>
            <a:pPr lvl="1"/>
            <a:r>
              <a:rPr lang="en-GB" altLang="nl-BE" smtClean="0"/>
              <a:t>Tweede overzichtsniveau</a:t>
            </a:r>
          </a:p>
          <a:p>
            <a:pPr lvl="2"/>
            <a:r>
              <a:rPr lang="en-GB" altLang="nl-BE" smtClean="0"/>
              <a:t>Derde overzichtsniveau</a:t>
            </a:r>
          </a:p>
          <a:p>
            <a:pPr lvl="3"/>
            <a:r>
              <a:rPr lang="en-GB" altLang="nl-BE" smtClean="0"/>
              <a:t>Vierde overzichtsniveau</a:t>
            </a:r>
          </a:p>
          <a:p>
            <a:pPr lvl="4"/>
            <a:r>
              <a:rPr lang="en-GB" altLang="nl-BE" smtClean="0"/>
              <a:t>Vijfde overzichtsniveau</a:t>
            </a:r>
          </a:p>
          <a:p>
            <a:pPr lvl="4"/>
            <a:r>
              <a:rPr lang="en-GB" altLang="nl-BE" smtClean="0"/>
              <a:t>Zesde overzichtsniveau</a:t>
            </a:r>
          </a:p>
          <a:p>
            <a:pPr lvl="4"/>
            <a:r>
              <a:rPr lang="en-GB" altLang="nl-BE" smtClean="0"/>
              <a:t>Zevende overzichtsniveau</a:t>
            </a:r>
          </a:p>
          <a:p>
            <a:pPr lvl="4"/>
            <a:r>
              <a:rPr lang="en-GB" altLang="nl-BE" smtClean="0"/>
              <a:t>Achtste overzichtsniveau</a:t>
            </a:r>
          </a:p>
          <a:p>
            <a:pPr lvl="4"/>
            <a:r>
              <a:rPr lang="en-GB" altLang="nl-BE" smtClean="0"/>
              <a:t>Negende overzichtsniveau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6481" y="6247376"/>
            <a:ext cx="2128320" cy="470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656650" algn="l"/>
                <a:tab pos="1313299" algn="l"/>
                <a:tab pos="1969949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pPr defTabSz="407526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nl-BE" altLang="nl-BE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7680" y="6247376"/>
            <a:ext cx="2897280" cy="470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tabLst>
                <a:tab pos="656650" algn="l"/>
                <a:tab pos="1313299" algn="l"/>
                <a:tab pos="1969949" algn="l"/>
                <a:tab pos="2626599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pPr defTabSz="407526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nl-BE" altLang="nl-BE" smtClean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6321" y="6247376"/>
            <a:ext cx="2128320" cy="470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656650" algn="l"/>
                <a:tab pos="1313299" algn="l"/>
                <a:tab pos="1969949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pPr defTabSz="407526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</a:pPr>
            <a:fld id="{A01031B0-BE35-45E3-988F-EAD10CE1DD5B}" type="slidenum">
              <a:rPr lang="nl-BE" altLang="nl-BE" smtClean="0"/>
              <a:pPr defTabSz="407526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</a:pPr>
              <a:t>‹nr.›</a:t>
            </a:fld>
            <a:endParaRPr lang="nl-BE" altLang="nl-BE" smtClean="0"/>
          </a:p>
        </p:txBody>
      </p:sp>
    </p:spTree>
    <p:extLst>
      <p:ext uri="{BB962C8B-B14F-4D97-AF65-F5344CB8AC3E}">
        <p14:creationId xmlns:p14="http://schemas.microsoft.com/office/powerpoint/2010/main" val="145060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ctr" defTabSz="40752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+mj-lt"/>
          <a:ea typeface="+mj-ea"/>
          <a:cs typeface="+mj-cs"/>
        </a:defRPr>
      </a:lvl1pPr>
      <a:lvl2pPr marL="673930" indent="-259204" algn="ctr" defTabSz="40752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2pPr>
      <a:lvl3pPr marL="1036815" indent="-207363" algn="ctr" defTabSz="40752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3pPr>
      <a:lvl4pPr marL="1451541" indent="-207363" algn="ctr" defTabSz="40752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4pPr>
      <a:lvl5pPr marL="1866268" indent="-207363" algn="ctr" defTabSz="40752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5pPr>
      <a:lvl6pPr marL="2280994" indent="-207363" algn="ctr" defTabSz="40752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6pPr>
      <a:lvl7pPr marL="2695720" indent="-207363" algn="ctr" defTabSz="40752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7pPr>
      <a:lvl8pPr marL="3110446" indent="-207363" algn="ctr" defTabSz="40752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8pPr>
      <a:lvl9pPr marL="3525172" indent="-207363" algn="ctr" defTabSz="40752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9pPr>
    </p:titleStyle>
    <p:bodyStyle>
      <a:lvl1pPr marL="311045" indent="-311045" algn="l" defTabSz="407526" rtl="0" fontAlgn="base" hangingPunct="0">
        <a:lnSpc>
          <a:spcPct val="93000"/>
        </a:lnSpc>
        <a:spcBef>
          <a:spcPct val="0"/>
        </a:spcBef>
        <a:spcAft>
          <a:spcPts val="1282"/>
        </a:spcAft>
        <a:buClr>
          <a:srgbClr val="000000"/>
        </a:buClr>
        <a:buSzPct val="100000"/>
        <a:buFont typeface="Times New Roman" pitchFamily="16" charset="0"/>
        <a:defRPr sz="2900">
          <a:solidFill>
            <a:srgbClr val="000000"/>
          </a:solidFill>
          <a:latin typeface="+mn-lt"/>
          <a:ea typeface="+mn-ea"/>
          <a:cs typeface="+mn-cs"/>
        </a:defRPr>
      </a:lvl1pPr>
      <a:lvl2pPr marL="673930" indent="-259204" algn="l" defTabSz="407526" rtl="0" fontAlgn="base" hangingPunct="0">
        <a:lnSpc>
          <a:spcPct val="93000"/>
        </a:lnSpc>
        <a:spcBef>
          <a:spcPct val="0"/>
        </a:spcBef>
        <a:spcAft>
          <a:spcPts val="1032"/>
        </a:spcAft>
        <a:buClr>
          <a:srgbClr val="000000"/>
        </a:buClr>
        <a:buSzPct val="100000"/>
        <a:buFont typeface="Times New Roman" pitchFamily="16" charset="0"/>
        <a:defRPr sz="2500">
          <a:solidFill>
            <a:srgbClr val="000000"/>
          </a:solidFill>
          <a:latin typeface="+mn-lt"/>
          <a:ea typeface="+mn-ea"/>
        </a:defRPr>
      </a:lvl2pPr>
      <a:lvl3pPr marL="1036815" indent="-207363" algn="l" defTabSz="407526" rtl="0" fontAlgn="base" hangingPunct="0">
        <a:lnSpc>
          <a:spcPct val="93000"/>
        </a:lnSpc>
        <a:spcBef>
          <a:spcPct val="0"/>
        </a:spcBef>
        <a:spcAft>
          <a:spcPts val="771"/>
        </a:spcAft>
        <a:buClr>
          <a:srgbClr val="000000"/>
        </a:buClr>
        <a:buSzPct val="100000"/>
        <a:buFont typeface="Times New Roman" pitchFamily="16" charset="0"/>
        <a:defRPr sz="2200">
          <a:solidFill>
            <a:srgbClr val="000000"/>
          </a:solidFill>
          <a:latin typeface="+mn-lt"/>
          <a:ea typeface="+mn-ea"/>
        </a:defRPr>
      </a:lvl3pPr>
      <a:lvl4pPr marL="1451541" indent="-207363" algn="l" defTabSz="407526" rtl="0" fontAlgn="base" hangingPunct="0">
        <a:lnSpc>
          <a:spcPct val="93000"/>
        </a:lnSpc>
        <a:spcBef>
          <a:spcPct val="0"/>
        </a:spcBef>
        <a:spcAft>
          <a:spcPts val="522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4pPr>
      <a:lvl5pPr marL="1866268" indent="-207363" algn="l" defTabSz="407526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5pPr>
      <a:lvl6pPr marL="2280994" indent="-207363" algn="l" defTabSz="407526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6pPr>
      <a:lvl7pPr marL="2695720" indent="-207363" algn="l" defTabSz="407526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7pPr>
      <a:lvl8pPr marL="3110446" indent="-207363" algn="l" defTabSz="407526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8pPr>
      <a:lvl9pPr marL="3525172" indent="-207363" algn="l" defTabSz="407526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nl-BE"/>
      </a:defPPr>
      <a:lvl1pPr marL="0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726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452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4178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904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631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8357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3083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809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10" tIns="45706" rIns="91410" bIns="45706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3"/>
            <a:ext cx="8229600" cy="4525963"/>
          </a:xfrm>
          <a:prstGeom prst="rect">
            <a:avLst/>
          </a:prstGeom>
        </p:spPr>
        <p:txBody>
          <a:bodyPr vert="horz" lIns="91410" tIns="45706" rIns="91410" bIns="45706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lIns="91410" tIns="45706" rIns="91410" bIns="4570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CB2A1-6CC0-4590-A4F6-13B714B4869A}" type="datetimeFigureOut">
              <a:rPr lang="nl-BE" smtClean="0">
                <a:solidFill>
                  <a:prstClr val="black">
                    <a:tint val="75000"/>
                  </a:prstClr>
                </a:solidFill>
              </a:rPr>
              <a:pPr/>
              <a:t>24/09/2015</a:t>
            </a:fld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 vert="horz" lIns="91410" tIns="45706" rIns="91410" bIns="4570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10" tIns="45706" rIns="91410" bIns="45706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FDC58-D3B3-4B7E-A50E-DE0F41126E5B}" type="slidenum">
              <a:rPr lang="nl-B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513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defTabSz="91411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793" indent="-342793" algn="l" defTabSz="914116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19" indent="-285660" algn="l" defTabSz="914116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46" indent="-228529" algn="l" defTabSz="9141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02" indent="-228529" algn="l" defTabSz="914116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60" indent="-228529" algn="l" defTabSz="914116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18" indent="-228529" algn="l" defTabSz="9141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876" indent="-228529" algn="l" defTabSz="9141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34" indent="-228529" algn="l" defTabSz="9141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991" indent="-228529" algn="l" defTabSz="9141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7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31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8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4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0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62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png"/><Relationship Id="rId5" Type="http://schemas.openxmlformats.org/officeDocument/2006/relationships/image" Target="../media/image4.bin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 smtClean="0"/>
              <a:t>Project</a:t>
            </a:r>
            <a:br>
              <a:rPr lang="nl-BE" dirty="0" smtClean="0"/>
            </a:br>
            <a:r>
              <a:rPr lang="nl-BE" dirty="0" smtClean="0"/>
              <a:t>NATUUR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604340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subTitle"/>
          </p:nvPr>
        </p:nvSpPr>
        <p:spPr>
          <a:xfrm>
            <a:off x="0" y="0"/>
            <a:ext cx="9144000" cy="6858000"/>
          </a:xfrm>
          <a:solidFill>
            <a:srgbClr val="00FF00"/>
          </a:solidFill>
          <a:ln/>
        </p:spPr>
        <p:txBody>
          <a:bodyPr tIns="25599"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68064273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2" y="273630"/>
            <a:ext cx="8228160" cy="1144921"/>
          </a:xfrm>
          <a:ln/>
        </p:spPr>
        <p:txBody>
          <a:bodyPr tIns="35199"/>
          <a:lstStyle/>
          <a:p>
            <a:endParaRPr lang="nl-BE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6482" y="1604330"/>
            <a:ext cx="8228160" cy="4526396"/>
          </a:xfrm>
          <a:ln/>
        </p:spPr>
        <p:txBody>
          <a:bodyPr/>
          <a:lstStyle/>
          <a:p>
            <a:endParaRPr lang="nl-BE"/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36" tIns="41469" rIns="82936" bIns="41469" anchor="ctr"/>
          <a:lstStyle/>
          <a:p>
            <a:pPr defTabSz="407484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nl-BE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109650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2" y="273630"/>
            <a:ext cx="8228160" cy="1144921"/>
          </a:xfrm>
          <a:ln/>
        </p:spPr>
        <p:txBody>
          <a:bodyPr tIns="35199"/>
          <a:lstStyle/>
          <a:p>
            <a:endParaRPr lang="nl-BE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6482" y="1604330"/>
            <a:ext cx="8228160" cy="4526396"/>
          </a:xfrm>
          <a:ln/>
        </p:spPr>
        <p:txBody>
          <a:bodyPr/>
          <a:lstStyle/>
          <a:p>
            <a:endParaRPr lang="nl-BE"/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36" tIns="41469" rIns="82936" bIns="41469" anchor="ctr"/>
          <a:lstStyle/>
          <a:p>
            <a:pPr defTabSz="407484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nl-BE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61037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2" y="273630"/>
            <a:ext cx="8228160" cy="1144921"/>
          </a:xfrm>
          <a:ln/>
        </p:spPr>
        <p:txBody>
          <a:bodyPr tIns="35199"/>
          <a:lstStyle/>
          <a:p>
            <a:endParaRPr lang="nl-BE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6482" y="1604330"/>
            <a:ext cx="8228160" cy="4526396"/>
          </a:xfrm>
          <a:ln/>
        </p:spPr>
        <p:txBody>
          <a:bodyPr/>
          <a:lstStyle/>
          <a:p>
            <a:endParaRPr lang="nl-BE"/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66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36" tIns="41469" rIns="82936" bIns="41469" anchor="ctr"/>
          <a:lstStyle/>
          <a:p>
            <a:pPr defTabSz="407484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nl-BE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318592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2" y="273630"/>
            <a:ext cx="8228160" cy="1144921"/>
          </a:xfrm>
          <a:ln/>
        </p:spPr>
        <p:txBody>
          <a:bodyPr tIns="35199"/>
          <a:lstStyle/>
          <a:p>
            <a:endParaRPr lang="nl-BE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6482" y="1604330"/>
            <a:ext cx="8228160" cy="4526396"/>
          </a:xfrm>
          <a:ln/>
        </p:spPr>
        <p:txBody>
          <a:bodyPr/>
          <a:lstStyle/>
          <a:p>
            <a:endParaRPr lang="nl-BE"/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36" tIns="41469" rIns="82936" bIns="41469" anchor="ctr"/>
          <a:lstStyle/>
          <a:p>
            <a:pPr defTabSz="407484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nl-BE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903811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721" y="1241410"/>
            <a:ext cx="8163360" cy="5616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6482" y="273630"/>
            <a:ext cx="8228160" cy="1144921"/>
          </a:xfrm>
          <a:ln/>
        </p:spPr>
        <p:txBody>
          <a:bodyPr tIns="35199"/>
          <a:lstStyle/>
          <a:p>
            <a:pPr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</a:pPr>
            <a:r>
              <a:rPr lang="nl-BE" altLang="nl-BE"/>
              <a:t>SPIEGEL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456482" y="1604330"/>
            <a:ext cx="8228160" cy="452639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25599" rIns="0" bIns="0" anchor="ctr"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73508661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Project natuur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BE" sz="4000"/>
              <a:t>Kubus 3 </a:t>
            </a:r>
            <a:endParaRPr lang="nl-BE" sz="4000" dirty="0"/>
          </a:p>
          <a:p>
            <a:pPr marL="0" indent="0" algn="ctr">
              <a:buNone/>
            </a:pPr>
            <a:r>
              <a:rPr lang="nl-BE" sz="4000" dirty="0"/>
              <a:t>Seizoenen</a:t>
            </a:r>
            <a:endParaRPr lang="nl-BE" sz="4000" dirty="0"/>
          </a:p>
        </p:txBody>
      </p:sp>
    </p:spTree>
    <p:extLst>
      <p:ext uri="{BB962C8B-B14F-4D97-AF65-F5344CB8AC3E}">
        <p14:creationId xmlns:p14="http://schemas.microsoft.com/office/powerpoint/2010/main" val="20662081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836713"/>
            <a:ext cx="6400800" cy="4802088"/>
          </a:xfrm>
        </p:spPr>
        <p:txBody>
          <a:bodyPr/>
          <a:lstStyle/>
          <a:p>
            <a:r>
              <a:rPr lang="nl-BE" dirty="0" smtClean="0"/>
              <a:t>Zomer</a:t>
            </a:r>
          </a:p>
          <a:p>
            <a:endParaRPr lang="nl-BE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2" y="1412777"/>
            <a:ext cx="4663335" cy="2906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6174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 smtClean="0"/>
              <a:t/>
            </a:r>
            <a:br>
              <a:rPr lang="nl-BE" dirty="0" smtClean="0"/>
            </a:br>
            <a:r>
              <a:rPr lang="nl-BE" dirty="0" smtClean="0"/>
              <a:t>lente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50" y="3012140"/>
            <a:ext cx="5012717" cy="2937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09567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winter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8991" y="2690816"/>
            <a:ext cx="4880577" cy="2898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8218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Project natuur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BE" sz="4000" dirty="0"/>
              <a:t>Kubus 1 </a:t>
            </a:r>
          </a:p>
          <a:p>
            <a:pPr marL="0" indent="0" algn="ctr">
              <a:buNone/>
            </a:pPr>
            <a:r>
              <a:rPr lang="nl-BE" sz="4000" dirty="0"/>
              <a:t>Scheppingsverhaal </a:t>
            </a:r>
            <a:br>
              <a:rPr lang="nl-BE" sz="4000" dirty="0"/>
            </a:br>
            <a:r>
              <a:rPr lang="nl-BE" sz="4000" dirty="0"/>
              <a:t>Genesis 1</a:t>
            </a:r>
            <a:endParaRPr lang="nl-BE" sz="4000" dirty="0"/>
          </a:p>
        </p:txBody>
      </p:sp>
    </p:spTree>
    <p:extLst>
      <p:ext uri="{BB962C8B-B14F-4D97-AF65-F5344CB8AC3E}">
        <p14:creationId xmlns:p14="http://schemas.microsoft.com/office/powerpoint/2010/main" val="18367132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 smtClean="0"/>
              <a:t>Herfst</a:t>
            </a:r>
            <a:br>
              <a:rPr lang="nl-BE" dirty="0" smtClean="0"/>
            </a:b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100" y="2747966"/>
            <a:ext cx="4609624" cy="2841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56583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 smtClean="0"/>
              <a:t>Kalender</a:t>
            </a:r>
            <a:br>
              <a:rPr lang="nl-BE" dirty="0" smtClean="0"/>
            </a:b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9860" y="2564905"/>
            <a:ext cx="3894471" cy="3571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21888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21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064" y="2690816"/>
            <a:ext cx="4120280" cy="2970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09649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Project natuur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BE" sz="4000" dirty="0"/>
              <a:t>Kubus 4 </a:t>
            </a:r>
          </a:p>
          <a:p>
            <a:pPr marL="0" indent="0" algn="ctr">
              <a:buNone/>
            </a:pPr>
            <a:r>
              <a:rPr lang="nl-BE" sz="4000" dirty="0"/>
              <a:t>Goed en kwaad</a:t>
            </a:r>
            <a:endParaRPr lang="nl-BE" sz="4000" dirty="0"/>
          </a:p>
        </p:txBody>
      </p:sp>
    </p:spTree>
    <p:extLst>
      <p:ext uri="{BB962C8B-B14F-4D97-AF65-F5344CB8AC3E}">
        <p14:creationId xmlns:p14="http://schemas.microsoft.com/office/powerpoint/2010/main" val="41879779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aardbeving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5" y="2348883"/>
            <a:ext cx="5143867" cy="3114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80266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 smtClean="0"/>
              <a:t>Overstroming</a:t>
            </a:r>
            <a:br>
              <a:rPr lang="nl-BE" dirty="0" smtClean="0"/>
            </a:b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71" y="2132856"/>
            <a:ext cx="4289251" cy="316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61974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vulkaanuitbarsting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276872"/>
            <a:ext cx="4222530" cy="3028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82656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 smtClean="0"/>
              <a:t>Hitte</a:t>
            </a:r>
            <a:br>
              <a:rPr lang="nl-BE" dirty="0" smtClean="0"/>
            </a:b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70" y="2348883"/>
            <a:ext cx="4154026" cy="2788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93590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 smtClean="0"/>
              <a:t>Honger</a:t>
            </a:r>
            <a:br>
              <a:rPr lang="nl-BE" dirty="0" smtClean="0"/>
            </a:b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738441"/>
            <a:ext cx="4298776" cy="3246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21778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storm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3278" y="2752727"/>
            <a:ext cx="5153668" cy="2836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4349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4" y="273632"/>
            <a:ext cx="8228160" cy="1144921"/>
          </a:xfrm>
          <a:ln/>
        </p:spPr>
        <p:txBody>
          <a:bodyPr tIns="35191"/>
          <a:lstStyle/>
          <a:p>
            <a:pPr>
              <a:tabLst>
                <a:tab pos="656446" algn="l"/>
                <a:tab pos="1312888" algn="l"/>
                <a:tab pos="1969337" algn="l"/>
                <a:tab pos="2625782" algn="l"/>
                <a:tab pos="3282226" algn="l"/>
                <a:tab pos="3938674" algn="l"/>
                <a:tab pos="4595118" algn="l"/>
                <a:tab pos="5251564" algn="l"/>
                <a:tab pos="5908009" algn="l"/>
                <a:tab pos="6564455" algn="l"/>
                <a:tab pos="7220901" algn="l"/>
                <a:tab pos="7877346" algn="l"/>
              </a:tabLst>
            </a:pPr>
            <a:r>
              <a:rPr lang="nl-BE" altLang="nl-BE"/>
              <a:t>DAG en NACHT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3134"/>
            <a:ext cx="4472640" cy="5224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9920" y="1604328"/>
            <a:ext cx="4654080" cy="5253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3806653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Project natuur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BE" sz="4000" dirty="0"/>
              <a:t>Kubus 5 </a:t>
            </a:r>
          </a:p>
          <a:p>
            <a:pPr marL="0" indent="0" algn="ctr">
              <a:buNone/>
            </a:pPr>
            <a:r>
              <a:rPr lang="nl-BE" sz="4000" dirty="0"/>
              <a:t>Verbondenheid</a:t>
            </a:r>
            <a:br>
              <a:rPr lang="nl-BE" sz="4000" dirty="0"/>
            </a:br>
            <a:r>
              <a:rPr lang="nl-BE" sz="4000" dirty="0"/>
              <a:t>Gemeenschap</a:t>
            </a:r>
            <a:endParaRPr lang="nl-BE" sz="4000" dirty="0"/>
          </a:p>
        </p:txBody>
      </p:sp>
    </p:spTree>
    <p:extLst>
      <p:ext uri="{BB962C8B-B14F-4D97-AF65-F5344CB8AC3E}">
        <p14:creationId xmlns:p14="http://schemas.microsoft.com/office/powerpoint/2010/main" val="41879779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 smtClean="0"/>
              <a:t>zorgen voor een dier</a:t>
            </a:r>
            <a:br>
              <a:rPr lang="nl-BE" dirty="0" smtClean="0"/>
            </a:br>
            <a:endParaRPr lang="nl-BE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9" y="2731781"/>
            <a:ext cx="3819673" cy="3430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70" y="1845790"/>
            <a:ext cx="3796908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30473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/>
              <a:t>s</a:t>
            </a:r>
            <a:r>
              <a:rPr lang="nl-BE" dirty="0" smtClean="0"/>
              <a:t>pelen in natuur</a:t>
            </a:r>
            <a:br>
              <a:rPr lang="nl-BE" dirty="0" smtClean="0"/>
            </a:br>
            <a:endParaRPr lang="nl-BE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9" y="2276872"/>
            <a:ext cx="4169047" cy="3142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24226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handen</a:t>
            </a:r>
            <a:endParaRPr lang="nl-BE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986" y="2752725"/>
            <a:ext cx="3761361" cy="3445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81855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wereldwinkel</a:t>
            </a:r>
            <a:endParaRPr lang="nl-BE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9527" y="2728916"/>
            <a:ext cx="3632795" cy="3379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58998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/>
              <a:t>h</a:t>
            </a:r>
            <a:r>
              <a:rPr lang="nl-BE" dirty="0" smtClean="0"/>
              <a:t>ulpverlening ramp</a:t>
            </a:r>
            <a:br>
              <a:rPr lang="nl-BE" dirty="0" smtClean="0"/>
            </a:br>
            <a:endParaRPr lang="nl-BE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784" y="2708506"/>
            <a:ext cx="5486278" cy="3456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19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4" y="273632"/>
            <a:ext cx="8228160" cy="1144921"/>
          </a:xfrm>
          <a:ln/>
        </p:spPr>
        <p:txBody>
          <a:bodyPr tIns="35191"/>
          <a:lstStyle/>
          <a:p>
            <a:pPr>
              <a:tabLst>
                <a:tab pos="656446" algn="l"/>
                <a:tab pos="1312888" algn="l"/>
                <a:tab pos="1969337" algn="l"/>
                <a:tab pos="2625782" algn="l"/>
                <a:tab pos="3282226" algn="l"/>
                <a:tab pos="3938674" algn="l"/>
                <a:tab pos="4595118" algn="l"/>
                <a:tab pos="5251564" algn="l"/>
                <a:tab pos="5908009" algn="l"/>
                <a:tab pos="6564455" algn="l"/>
                <a:tab pos="7220901" algn="l"/>
                <a:tab pos="7877346" algn="l"/>
              </a:tabLst>
            </a:pPr>
            <a:r>
              <a:rPr lang="nl-BE" altLang="nl-BE"/>
              <a:t>LUCHT en AARDE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456484" y="1604331"/>
            <a:ext cx="8228160" cy="452639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25595" rIns="0" bIns="0" anchor="ctr"/>
          <a:lstStyle/>
          <a:p>
            <a:endParaRPr lang="nl-BE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4328"/>
            <a:ext cx="9144000" cy="5253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0889886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4" y="273632"/>
            <a:ext cx="8228160" cy="1144921"/>
          </a:xfrm>
          <a:ln/>
        </p:spPr>
        <p:txBody>
          <a:bodyPr tIns="35191"/>
          <a:lstStyle/>
          <a:p>
            <a:pPr>
              <a:tabLst>
                <a:tab pos="656446" algn="l"/>
                <a:tab pos="1312888" algn="l"/>
                <a:tab pos="1969337" algn="l"/>
                <a:tab pos="2625782" algn="l"/>
                <a:tab pos="3282226" algn="l"/>
                <a:tab pos="3938674" algn="l"/>
                <a:tab pos="4595118" algn="l"/>
                <a:tab pos="5251564" algn="l"/>
                <a:tab pos="5908009" algn="l"/>
                <a:tab pos="6564455" algn="l"/>
                <a:tab pos="7220901" algn="l"/>
                <a:tab pos="7877346" algn="l"/>
              </a:tabLst>
            </a:pPr>
            <a:r>
              <a:rPr lang="nl-BE" altLang="nl-BE"/>
              <a:t>LAND en WATER </a:t>
            </a:r>
          </a:p>
        </p:txBody>
      </p:sp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7161120" y="6349630"/>
          <a:ext cx="1532160" cy="129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r:id="rId4" imgW="1689120" imgH="14760" progId="">
                  <p:embed/>
                </p:oleObj>
              </mc:Choice>
              <mc:Fallback>
                <p:oleObj r:id="rId4" imgW="1689120" imgH="14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1120" y="6349630"/>
                        <a:ext cx="1532160" cy="12961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681" y="1604332"/>
            <a:ext cx="5853600" cy="5239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610973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1633134"/>
            <a:ext cx="4767840" cy="5224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6484" y="273632"/>
            <a:ext cx="8228160" cy="1144921"/>
          </a:xfrm>
          <a:ln/>
        </p:spPr>
        <p:txBody>
          <a:bodyPr tIns="35191"/>
          <a:lstStyle/>
          <a:p>
            <a:pPr>
              <a:tabLst>
                <a:tab pos="656446" algn="l"/>
                <a:tab pos="1312888" algn="l"/>
                <a:tab pos="1969337" algn="l"/>
                <a:tab pos="2625782" algn="l"/>
                <a:tab pos="3282226" algn="l"/>
                <a:tab pos="3938674" algn="l"/>
                <a:tab pos="4595118" algn="l"/>
                <a:tab pos="5251564" algn="l"/>
                <a:tab pos="5908009" algn="l"/>
                <a:tab pos="6564455" algn="l"/>
                <a:tab pos="7220901" algn="l"/>
                <a:tab pos="7877346" algn="l"/>
              </a:tabLst>
            </a:pPr>
            <a:r>
              <a:rPr lang="nl-BE" altLang="nl-BE"/>
              <a:t>ZON, MAAN en STERREN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2800" y="1604328"/>
            <a:ext cx="4014720" cy="5253672"/>
          </a:xfrm>
          <a:ln/>
        </p:spPr>
        <p:txBody>
          <a:bodyPr/>
          <a:lstStyle/>
          <a:p>
            <a:endParaRPr lang="nl-BE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840" y="1650413"/>
            <a:ext cx="4376160" cy="5207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4261698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4" y="273632"/>
            <a:ext cx="8228160" cy="1144921"/>
          </a:xfrm>
          <a:ln/>
        </p:spPr>
        <p:txBody>
          <a:bodyPr tIns="35191"/>
          <a:lstStyle/>
          <a:p>
            <a:pPr>
              <a:tabLst>
                <a:tab pos="656446" algn="l"/>
                <a:tab pos="1312888" algn="l"/>
                <a:tab pos="1969337" algn="l"/>
                <a:tab pos="2625782" algn="l"/>
                <a:tab pos="3282226" algn="l"/>
                <a:tab pos="3938674" algn="l"/>
                <a:tab pos="4595118" algn="l"/>
                <a:tab pos="5251564" algn="l"/>
                <a:tab pos="5908009" algn="l"/>
                <a:tab pos="6564455" algn="l"/>
                <a:tab pos="7220901" algn="l"/>
                <a:tab pos="7877346" algn="l"/>
              </a:tabLst>
            </a:pPr>
            <a:r>
              <a:rPr lang="nl-BE" altLang="nl-BE"/>
              <a:t>DIEREN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6480" y="1604331"/>
            <a:ext cx="4014720" cy="4526396"/>
          </a:xfrm>
          <a:ln/>
        </p:spPr>
        <p:txBody>
          <a:bodyPr/>
          <a:lstStyle/>
          <a:p>
            <a:endParaRPr lang="nl-BE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2"/>
          </p:nvPr>
        </p:nvSpPr>
        <p:spPr>
          <a:xfrm>
            <a:off x="4672800" y="1604331"/>
            <a:ext cx="4014720" cy="4526396"/>
          </a:xfrm>
          <a:ln/>
        </p:spPr>
        <p:txBody>
          <a:bodyPr/>
          <a:lstStyle/>
          <a:p>
            <a:endParaRPr lang="nl-BE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" y="1604332"/>
            <a:ext cx="4469760" cy="5246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9920" y="1418553"/>
            <a:ext cx="4180320" cy="5439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5436895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4" y="273632"/>
            <a:ext cx="8228160" cy="1144921"/>
          </a:xfrm>
          <a:ln/>
        </p:spPr>
        <p:txBody>
          <a:bodyPr tIns="35191"/>
          <a:lstStyle/>
          <a:p>
            <a:endParaRPr lang="nl-BE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456484" y="1604331"/>
            <a:ext cx="8228160" cy="452639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25595" rIns="0" bIns="0" anchor="ctr"/>
          <a:lstStyle/>
          <a:p>
            <a:endParaRPr lang="nl-BE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41" y="41765"/>
            <a:ext cx="914256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6583788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Project natuur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BE" sz="4000" dirty="0"/>
              <a:t>Kubus 2</a:t>
            </a:r>
            <a:r>
              <a:rPr lang="nl-BE" sz="4000" dirty="0" smtClean="0"/>
              <a:t> </a:t>
            </a:r>
            <a:endParaRPr lang="nl-BE" sz="4000" dirty="0"/>
          </a:p>
          <a:p>
            <a:pPr marL="0" indent="0" algn="ctr">
              <a:buNone/>
            </a:pPr>
            <a:r>
              <a:rPr lang="nl-BE" sz="4000" dirty="0" smtClean="0"/>
              <a:t>Kleuren</a:t>
            </a:r>
            <a:endParaRPr lang="nl-BE" sz="4000" dirty="0"/>
          </a:p>
        </p:txBody>
      </p:sp>
    </p:spTree>
    <p:extLst>
      <p:ext uri="{BB962C8B-B14F-4D97-AF65-F5344CB8AC3E}">
        <p14:creationId xmlns:p14="http://schemas.microsoft.com/office/powerpoint/2010/main" val="126834558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Kantoorthema">
  <a:themeElements>
    <a:clrScheme name="Kantoorthem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toorthema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nl-BE" sz="1800" b="0" i="0" u="none" strike="noStrike" cap="none" normalizeH="0" baseline="0" smtClean="0">
            <a:ln>
              <a:noFill/>
            </a:ln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nl-BE" sz="1800" b="0" i="0" u="none" strike="noStrike" cap="none" normalizeH="0" baseline="0" smtClean="0">
            <a:ln>
              <a:noFill/>
            </a:ln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Kantoorthe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ntoorthem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Kantoorthema">
  <a:themeElements>
    <a:clrScheme name="Kantoorthem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toorthema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nl-BE" sz="1800" b="0" i="0" u="none" strike="noStrike" cap="none" normalizeH="0" baseline="0" smtClean="0">
            <a:ln>
              <a:noFill/>
            </a:ln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nl-BE" sz="1800" b="0" i="0" u="none" strike="noStrike" cap="none" normalizeH="0" baseline="0" smtClean="0">
            <a:ln>
              <a:noFill/>
            </a:ln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Kantoorthe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ntoorthem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78</Words>
  <Application>Microsoft Office PowerPoint</Application>
  <PresentationFormat>Diavoorstelling (4:3)</PresentationFormat>
  <Paragraphs>51</Paragraphs>
  <Slides>35</Slides>
  <Notes>12</Notes>
  <HiddenSlides>0</HiddenSlides>
  <MMClips>0</MMClips>
  <ScaleCrop>false</ScaleCrop>
  <HeadingPairs>
    <vt:vector size="6" baseType="variant">
      <vt:variant>
        <vt:lpstr>Thema</vt:lpstr>
      </vt:variant>
      <vt:variant>
        <vt:i4>4</vt:i4>
      </vt:variant>
      <vt:variant>
        <vt:lpstr>Ingesloten OLE-bronprogramma's</vt:lpstr>
      </vt:variant>
      <vt:variant>
        <vt:i4>0</vt:i4>
      </vt:variant>
      <vt:variant>
        <vt:lpstr>Diatitels</vt:lpstr>
      </vt:variant>
      <vt:variant>
        <vt:i4>35</vt:i4>
      </vt:variant>
    </vt:vector>
  </HeadingPairs>
  <TitlesOfParts>
    <vt:vector size="39" baseType="lpstr">
      <vt:lpstr>Kantoorthema</vt:lpstr>
      <vt:lpstr>1_Kantoorthema</vt:lpstr>
      <vt:lpstr>2_Kantoorthema</vt:lpstr>
      <vt:lpstr>3_Kantoorthema</vt:lpstr>
      <vt:lpstr>Project NATUUR</vt:lpstr>
      <vt:lpstr>Project natuur</vt:lpstr>
      <vt:lpstr>DAG en NACHT</vt:lpstr>
      <vt:lpstr>LUCHT en AARDE</vt:lpstr>
      <vt:lpstr>LAND en WATER </vt:lpstr>
      <vt:lpstr>ZON, MAAN en STERREN</vt:lpstr>
      <vt:lpstr>DIEREN</vt:lpstr>
      <vt:lpstr>PowerPoint-presentatie</vt:lpstr>
      <vt:lpstr>Project natuur</vt:lpstr>
      <vt:lpstr>PowerPoint-presentatie</vt:lpstr>
      <vt:lpstr>PowerPoint-presentatie</vt:lpstr>
      <vt:lpstr>PowerPoint-presentatie</vt:lpstr>
      <vt:lpstr>PowerPoint-presentatie</vt:lpstr>
      <vt:lpstr>PowerPoint-presentatie</vt:lpstr>
      <vt:lpstr>SPIEGEL</vt:lpstr>
      <vt:lpstr>Project natuur</vt:lpstr>
      <vt:lpstr>PowerPoint-presentatie</vt:lpstr>
      <vt:lpstr> lente</vt:lpstr>
      <vt:lpstr>winter</vt:lpstr>
      <vt:lpstr>Herfst </vt:lpstr>
      <vt:lpstr>Kalender </vt:lpstr>
      <vt:lpstr>21</vt:lpstr>
      <vt:lpstr>Project natuur</vt:lpstr>
      <vt:lpstr>aardbeving</vt:lpstr>
      <vt:lpstr>Overstroming </vt:lpstr>
      <vt:lpstr>vulkaanuitbarsting</vt:lpstr>
      <vt:lpstr>Hitte </vt:lpstr>
      <vt:lpstr>Honger </vt:lpstr>
      <vt:lpstr>storm</vt:lpstr>
      <vt:lpstr>Project natuur</vt:lpstr>
      <vt:lpstr>zorgen voor een dier </vt:lpstr>
      <vt:lpstr>spelen in natuur </vt:lpstr>
      <vt:lpstr>handen</vt:lpstr>
      <vt:lpstr>wereldwinkel</vt:lpstr>
      <vt:lpstr>hulpverlening ramp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Laptop De Linde</dc:creator>
  <cp:lastModifiedBy>WIKON</cp:lastModifiedBy>
  <cp:revision>16</cp:revision>
  <dcterms:created xsi:type="dcterms:W3CDTF">2013-11-20T09:24:39Z</dcterms:created>
  <dcterms:modified xsi:type="dcterms:W3CDTF">2015-09-24T14:55:13Z</dcterms:modified>
</cp:coreProperties>
</file>