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517" r:id="rId2"/>
    <p:sldId id="611" r:id="rId3"/>
    <p:sldId id="612" r:id="rId4"/>
    <p:sldId id="613" r:id="rId5"/>
    <p:sldId id="614" r:id="rId6"/>
    <p:sldId id="623" r:id="rId7"/>
    <p:sldId id="591" r:id="rId8"/>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27"/>
  </p:normalViewPr>
  <p:slideViewPr>
    <p:cSldViewPr snapToGrid="0">
      <p:cViewPr varScale="1">
        <p:scale>
          <a:sx n="90" d="100"/>
          <a:sy n="90" d="100"/>
        </p:scale>
        <p:origin x="232" y="6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2442BC-B30E-6322-A120-899248590D64}"/>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EAEFA87F-54E0-27C8-5C28-020053FAD8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8C5A92B8-47EA-D82A-0539-88861FCDF051}"/>
              </a:ext>
            </a:extLst>
          </p:cNvPr>
          <p:cNvSpPr>
            <a:spLocks noGrp="1"/>
          </p:cNvSpPr>
          <p:nvPr>
            <p:ph type="dt" sz="half" idx="10"/>
          </p:nvPr>
        </p:nvSpPr>
        <p:spPr/>
        <p:txBody>
          <a:bodyPr/>
          <a:lstStyle/>
          <a:p>
            <a:fld id="{339CB7E1-0BAE-4B4C-B769-48AA6B6CD650}" type="datetimeFigureOut">
              <a:rPr lang="nl-BE" smtClean="0"/>
              <a:t>2/02/2023</a:t>
            </a:fld>
            <a:endParaRPr lang="nl-BE"/>
          </a:p>
        </p:txBody>
      </p:sp>
      <p:sp>
        <p:nvSpPr>
          <p:cNvPr id="5" name="Tijdelijke aanduiding voor voettekst 4">
            <a:extLst>
              <a:ext uri="{FF2B5EF4-FFF2-40B4-BE49-F238E27FC236}">
                <a16:creationId xmlns:a16="http://schemas.microsoft.com/office/drawing/2014/main" id="{1E3BD3B5-BE36-CD4C-3C47-3F2D99325AAA}"/>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F699AB46-54BA-BC83-D53A-5FC669943760}"/>
              </a:ext>
            </a:extLst>
          </p:cNvPr>
          <p:cNvSpPr>
            <a:spLocks noGrp="1"/>
          </p:cNvSpPr>
          <p:nvPr>
            <p:ph type="sldNum" sz="quarter" idx="12"/>
          </p:nvPr>
        </p:nvSpPr>
        <p:spPr/>
        <p:txBody>
          <a:bodyPr/>
          <a:lstStyle/>
          <a:p>
            <a:fld id="{AED3117D-2DFC-574C-A5E4-AD7120969302}" type="slidenum">
              <a:rPr lang="nl-BE" smtClean="0"/>
              <a:t>‹nr.›</a:t>
            </a:fld>
            <a:endParaRPr lang="nl-BE"/>
          </a:p>
        </p:txBody>
      </p:sp>
    </p:spTree>
    <p:extLst>
      <p:ext uri="{BB962C8B-B14F-4D97-AF65-F5344CB8AC3E}">
        <p14:creationId xmlns:p14="http://schemas.microsoft.com/office/powerpoint/2010/main" val="1119719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5DFB5D-9B40-CF3E-0609-EF03484CE518}"/>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F9508256-3B5B-576B-69E7-B545300B1020}"/>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BE212B71-75DB-415C-3DCA-D7A491B212EA}"/>
              </a:ext>
            </a:extLst>
          </p:cNvPr>
          <p:cNvSpPr>
            <a:spLocks noGrp="1"/>
          </p:cNvSpPr>
          <p:nvPr>
            <p:ph type="dt" sz="half" idx="10"/>
          </p:nvPr>
        </p:nvSpPr>
        <p:spPr/>
        <p:txBody>
          <a:bodyPr/>
          <a:lstStyle/>
          <a:p>
            <a:fld id="{339CB7E1-0BAE-4B4C-B769-48AA6B6CD650}" type="datetimeFigureOut">
              <a:rPr lang="nl-BE" smtClean="0"/>
              <a:t>2/02/2023</a:t>
            </a:fld>
            <a:endParaRPr lang="nl-BE"/>
          </a:p>
        </p:txBody>
      </p:sp>
      <p:sp>
        <p:nvSpPr>
          <p:cNvPr id="5" name="Tijdelijke aanduiding voor voettekst 4">
            <a:extLst>
              <a:ext uri="{FF2B5EF4-FFF2-40B4-BE49-F238E27FC236}">
                <a16:creationId xmlns:a16="http://schemas.microsoft.com/office/drawing/2014/main" id="{8FF4A4F0-283D-7BB1-7C0A-E5905F6FE396}"/>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3AA0C416-7C0E-449D-F51E-6FC27C1F8E86}"/>
              </a:ext>
            </a:extLst>
          </p:cNvPr>
          <p:cNvSpPr>
            <a:spLocks noGrp="1"/>
          </p:cNvSpPr>
          <p:nvPr>
            <p:ph type="sldNum" sz="quarter" idx="12"/>
          </p:nvPr>
        </p:nvSpPr>
        <p:spPr/>
        <p:txBody>
          <a:bodyPr/>
          <a:lstStyle/>
          <a:p>
            <a:fld id="{AED3117D-2DFC-574C-A5E4-AD7120969302}" type="slidenum">
              <a:rPr lang="nl-BE" smtClean="0"/>
              <a:t>‹nr.›</a:t>
            </a:fld>
            <a:endParaRPr lang="nl-BE"/>
          </a:p>
        </p:txBody>
      </p:sp>
    </p:spTree>
    <p:extLst>
      <p:ext uri="{BB962C8B-B14F-4D97-AF65-F5344CB8AC3E}">
        <p14:creationId xmlns:p14="http://schemas.microsoft.com/office/powerpoint/2010/main" val="1577911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7E2E5C27-387A-CE9D-B2B5-6A594B313B55}"/>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4036E4EE-CF04-E23A-C37D-96659757416F}"/>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7203C278-2E48-FC2E-DBBD-F3500FBD62C5}"/>
              </a:ext>
            </a:extLst>
          </p:cNvPr>
          <p:cNvSpPr>
            <a:spLocks noGrp="1"/>
          </p:cNvSpPr>
          <p:nvPr>
            <p:ph type="dt" sz="half" idx="10"/>
          </p:nvPr>
        </p:nvSpPr>
        <p:spPr/>
        <p:txBody>
          <a:bodyPr/>
          <a:lstStyle/>
          <a:p>
            <a:fld id="{339CB7E1-0BAE-4B4C-B769-48AA6B6CD650}" type="datetimeFigureOut">
              <a:rPr lang="nl-BE" smtClean="0"/>
              <a:t>2/02/2023</a:t>
            </a:fld>
            <a:endParaRPr lang="nl-BE"/>
          </a:p>
        </p:txBody>
      </p:sp>
      <p:sp>
        <p:nvSpPr>
          <p:cNvPr id="5" name="Tijdelijke aanduiding voor voettekst 4">
            <a:extLst>
              <a:ext uri="{FF2B5EF4-FFF2-40B4-BE49-F238E27FC236}">
                <a16:creationId xmlns:a16="http://schemas.microsoft.com/office/drawing/2014/main" id="{0661577F-5019-5A5D-89ED-0E40B8102221}"/>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6F23BD16-BBD6-B642-420A-38BC045AFA2C}"/>
              </a:ext>
            </a:extLst>
          </p:cNvPr>
          <p:cNvSpPr>
            <a:spLocks noGrp="1"/>
          </p:cNvSpPr>
          <p:nvPr>
            <p:ph type="sldNum" sz="quarter" idx="12"/>
          </p:nvPr>
        </p:nvSpPr>
        <p:spPr/>
        <p:txBody>
          <a:bodyPr/>
          <a:lstStyle/>
          <a:p>
            <a:fld id="{AED3117D-2DFC-574C-A5E4-AD7120969302}" type="slidenum">
              <a:rPr lang="nl-BE" smtClean="0"/>
              <a:t>‹nr.›</a:t>
            </a:fld>
            <a:endParaRPr lang="nl-BE"/>
          </a:p>
        </p:txBody>
      </p:sp>
    </p:spTree>
    <p:extLst>
      <p:ext uri="{BB962C8B-B14F-4D97-AF65-F5344CB8AC3E}">
        <p14:creationId xmlns:p14="http://schemas.microsoft.com/office/powerpoint/2010/main" val="3009357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4EB3B3-DC19-21F6-F38D-5434B1FEFF34}"/>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6789C879-0918-D74B-2B14-71A1F77D3DB4}"/>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329A5C3F-12CA-00C7-E010-4809EAF1DDF5}"/>
              </a:ext>
            </a:extLst>
          </p:cNvPr>
          <p:cNvSpPr>
            <a:spLocks noGrp="1"/>
          </p:cNvSpPr>
          <p:nvPr>
            <p:ph type="dt" sz="half" idx="10"/>
          </p:nvPr>
        </p:nvSpPr>
        <p:spPr/>
        <p:txBody>
          <a:bodyPr/>
          <a:lstStyle/>
          <a:p>
            <a:fld id="{339CB7E1-0BAE-4B4C-B769-48AA6B6CD650}" type="datetimeFigureOut">
              <a:rPr lang="nl-BE" smtClean="0"/>
              <a:t>2/02/2023</a:t>
            </a:fld>
            <a:endParaRPr lang="nl-BE"/>
          </a:p>
        </p:txBody>
      </p:sp>
      <p:sp>
        <p:nvSpPr>
          <p:cNvPr id="5" name="Tijdelijke aanduiding voor voettekst 4">
            <a:extLst>
              <a:ext uri="{FF2B5EF4-FFF2-40B4-BE49-F238E27FC236}">
                <a16:creationId xmlns:a16="http://schemas.microsoft.com/office/drawing/2014/main" id="{44D8F451-ECB8-3308-8287-5B289C5151B4}"/>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524B3AD2-CFAC-ADAD-84B1-2815BD9CD86F}"/>
              </a:ext>
            </a:extLst>
          </p:cNvPr>
          <p:cNvSpPr>
            <a:spLocks noGrp="1"/>
          </p:cNvSpPr>
          <p:nvPr>
            <p:ph type="sldNum" sz="quarter" idx="12"/>
          </p:nvPr>
        </p:nvSpPr>
        <p:spPr/>
        <p:txBody>
          <a:bodyPr/>
          <a:lstStyle/>
          <a:p>
            <a:fld id="{AED3117D-2DFC-574C-A5E4-AD7120969302}" type="slidenum">
              <a:rPr lang="nl-BE" smtClean="0"/>
              <a:t>‹nr.›</a:t>
            </a:fld>
            <a:endParaRPr lang="nl-BE"/>
          </a:p>
        </p:txBody>
      </p:sp>
    </p:spTree>
    <p:extLst>
      <p:ext uri="{BB962C8B-B14F-4D97-AF65-F5344CB8AC3E}">
        <p14:creationId xmlns:p14="http://schemas.microsoft.com/office/powerpoint/2010/main" val="3607951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5C7C6A-246B-EE23-8ADC-58F485FE54AA}"/>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60DE0155-71BC-C347-C56C-C0E27E72F7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8F22A3AC-B701-3C1E-C507-5E84781EA290}"/>
              </a:ext>
            </a:extLst>
          </p:cNvPr>
          <p:cNvSpPr>
            <a:spLocks noGrp="1"/>
          </p:cNvSpPr>
          <p:nvPr>
            <p:ph type="dt" sz="half" idx="10"/>
          </p:nvPr>
        </p:nvSpPr>
        <p:spPr/>
        <p:txBody>
          <a:bodyPr/>
          <a:lstStyle/>
          <a:p>
            <a:fld id="{339CB7E1-0BAE-4B4C-B769-48AA6B6CD650}" type="datetimeFigureOut">
              <a:rPr lang="nl-BE" smtClean="0"/>
              <a:t>2/02/2023</a:t>
            </a:fld>
            <a:endParaRPr lang="nl-BE"/>
          </a:p>
        </p:txBody>
      </p:sp>
      <p:sp>
        <p:nvSpPr>
          <p:cNvPr id="5" name="Tijdelijke aanduiding voor voettekst 4">
            <a:extLst>
              <a:ext uri="{FF2B5EF4-FFF2-40B4-BE49-F238E27FC236}">
                <a16:creationId xmlns:a16="http://schemas.microsoft.com/office/drawing/2014/main" id="{1C34FD69-1830-6705-0443-55BCFDA3F79A}"/>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DE3FC684-906E-5D3E-F856-022B8E5C6C42}"/>
              </a:ext>
            </a:extLst>
          </p:cNvPr>
          <p:cNvSpPr>
            <a:spLocks noGrp="1"/>
          </p:cNvSpPr>
          <p:nvPr>
            <p:ph type="sldNum" sz="quarter" idx="12"/>
          </p:nvPr>
        </p:nvSpPr>
        <p:spPr/>
        <p:txBody>
          <a:bodyPr/>
          <a:lstStyle/>
          <a:p>
            <a:fld id="{AED3117D-2DFC-574C-A5E4-AD7120969302}" type="slidenum">
              <a:rPr lang="nl-BE" smtClean="0"/>
              <a:t>‹nr.›</a:t>
            </a:fld>
            <a:endParaRPr lang="nl-BE"/>
          </a:p>
        </p:txBody>
      </p:sp>
    </p:spTree>
    <p:extLst>
      <p:ext uri="{BB962C8B-B14F-4D97-AF65-F5344CB8AC3E}">
        <p14:creationId xmlns:p14="http://schemas.microsoft.com/office/powerpoint/2010/main" val="1620820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4F0AFB-CC3B-27D3-AEDF-DF1FBEE054C8}"/>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DF1C35A2-0F28-290F-D4F1-C91657A44F3B}"/>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D8367D31-E2E4-FAC0-5354-09D29708A322}"/>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9D389B3D-7ED2-B877-6E31-58103C231D3C}"/>
              </a:ext>
            </a:extLst>
          </p:cNvPr>
          <p:cNvSpPr>
            <a:spLocks noGrp="1"/>
          </p:cNvSpPr>
          <p:nvPr>
            <p:ph type="dt" sz="half" idx="10"/>
          </p:nvPr>
        </p:nvSpPr>
        <p:spPr/>
        <p:txBody>
          <a:bodyPr/>
          <a:lstStyle/>
          <a:p>
            <a:fld id="{339CB7E1-0BAE-4B4C-B769-48AA6B6CD650}" type="datetimeFigureOut">
              <a:rPr lang="nl-BE" smtClean="0"/>
              <a:t>2/02/2023</a:t>
            </a:fld>
            <a:endParaRPr lang="nl-BE"/>
          </a:p>
        </p:txBody>
      </p:sp>
      <p:sp>
        <p:nvSpPr>
          <p:cNvPr id="6" name="Tijdelijke aanduiding voor voettekst 5">
            <a:extLst>
              <a:ext uri="{FF2B5EF4-FFF2-40B4-BE49-F238E27FC236}">
                <a16:creationId xmlns:a16="http://schemas.microsoft.com/office/drawing/2014/main" id="{12ED4329-2B37-708C-BCC7-A0653D4132B6}"/>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25381BCA-E167-079B-19F0-A4D06090963E}"/>
              </a:ext>
            </a:extLst>
          </p:cNvPr>
          <p:cNvSpPr>
            <a:spLocks noGrp="1"/>
          </p:cNvSpPr>
          <p:nvPr>
            <p:ph type="sldNum" sz="quarter" idx="12"/>
          </p:nvPr>
        </p:nvSpPr>
        <p:spPr/>
        <p:txBody>
          <a:bodyPr/>
          <a:lstStyle/>
          <a:p>
            <a:fld id="{AED3117D-2DFC-574C-A5E4-AD7120969302}" type="slidenum">
              <a:rPr lang="nl-BE" smtClean="0"/>
              <a:t>‹nr.›</a:t>
            </a:fld>
            <a:endParaRPr lang="nl-BE"/>
          </a:p>
        </p:txBody>
      </p:sp>
    </p:spTree>
    <p:extLst>
      <p:ext uri="{BB962C8B-B14F-4D97-AF65-F5344CB8AC3E}">
        <p14:creationId xmlns:p14="http://schemas.microsoft.com/office/powerpoint/2010/main" val="3549486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96C0BB-135F-111A-2BA9-9D49882C7C2E}"/>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55C89259-9390-8E9B-8AA6-A18CD2E7C6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1DDF6E83-AE79-41E9-26EE-92A6512873E4}"/>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DA00CF1B-E1A7-6691-8556-CEB3FC3008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8DDACD0A-C39C-8E33-F675-7953BD05D9FE}"/>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8734D086-4475-6402-F07B-079942CFAE0B}"/>
              </a:ext>
            </a:extLst>
          </p:cNvPr>
          <p:cNvSpPr>
            <a:spLocks noGrp="1"/>
          </p:cNvSpPr>
          <p:nvPr>
            <p:ph type="dt" sz="half" idx="10"/>
          </p:nvPr>
        </p:nvSpPr>
        <p:spPr/>
        <p:txBody>
          <a:bodyPr/>
          <a:lstStyle/>
          <a:p>
            <a:fld id="{339CB7E1-0BAE-4B4C-B769-48AA6B6CD650}" type="datetimeFigureOut">
              <a:rPr lang="nl-BE" smtClean="0"/>
              <a:t>2/02/2023</a:t>
            </a:fld>
            <a:endParaRPr lang="nl-BE"/>
          </a:p>
        </p:txBody>
      </p:sp>
      <p:sp>
        <p:nvSpPr>
          <p:cNvPr id="8" name="Tijdelijke aanduiding voor voettekst 7">
            <a:extLst>
              <a:ext uri="{FF2B5EF4-FFF2-40B4-BE49-F238E27FC236}">
                <a16:creationId xmlns:a16="http://schemas.microsoft.com/office/drawing/2014/main" id="{2CA40DBE-25B1-6888-C5CE-D738B718538E}"/>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717832AE-9DB6-9391-ECB2-FCFB6989F05C}"/>
              </a:ext>
            </a:extLst>
          </p:cNvPr>
          <p:cNvSpPr>
            <a:spLocks noGrp="1"/>
          </p:cNvSpPr>
          <p:nvPr>
            <p:ph type="sldNum" sz="quarter" idx="12"/>
          </p:nvPr>
        </p:nvSpPr>
        <p:spPr/>
        <p:txBody>
          <a:bodyPr/>
          <a:lstStyle/>
          <a:p>
            <a:fld id="{AED3117D-2DFC-574C-A5E4-AD7120969302}" type="slidenum">
              <a:rPr lang="nl-BE" smtClean="0"/>
              <a:t>‹nr.›</a:t>
            </a:fld>
            <a:endParaRPr lang="nl-BE"/>
          </a:p>
        </p:txBody>
      </p:sp>
    </p:spTree>
    <p:extLst>
      <p:ext uri="{BB962C8B-B14F-4D97-AF65-F5344CB8AC3E}">
        <p14:creationId xmlns:p14="http://schemas.microsoft.com/office/powerpoint/2010/main" val="1120257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493D1D-37F4-660E-54F0-AEFB223C5D04}"/>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4F0C3CCF-A42C-A7F9-D972-2E7354CB94CA}"/>
              </a:ext>
            </a:extLst>
          </p:cNvPr>
          <p:cNvSpPr>
            <a:spLocks noGrp="1"/>
          </p:cNvSpPr>
          <p:nvPr>
            <p:ph type="dt" sz="half" idx="10"/>
          </p:nvPr>
        </p:nvSpPr>
        <p:spPr/>
        <p:txBody>
          <a:bodyPr/>
          <a:lstStyle/>
          <a:p>
            <a:fld id="{339CB7E1-0BAE-4B4C-B769-48AA6B6CD650}" type="datetimeFigureOut">
              <a:rPr lang="nl-BE" smtClean="0"/>
              <a:t>2/02/2023</a:t>
            </a:fld>
            <a:endParaRPr lang="nl-BE"/>
          </a:p>
        </p:txBody>
      </p:sp>
      <p:sp>
        <p:nvSpPr>
          <p:cNvPr id="4" name="Tijdelijke aanduiding voor voettekst 3">
            <a:extLst>
              <a:ext uri="{FF2B5EF4-FFF2-40B4-BE49-F238E27FC236}">
                <a16:creationId xmlns:a16="http://schemas.microsoft.com/office/drawing/2014/main" id="{5F9EEF01-187D-3D69-3760-CFF993913BFB}"/>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F73BF8DD-67C8-21AF-FC8C-A9F333ADEF04}"/>
              </a:ext>
            </a:extLst>
          </p:cNvPr>
          <p:cNvSpPr>
            <a:spLocks noGrp="1"/>
          </p:cNvSpPr>
          <p:nvPr>
            <p:ph type="sldNum" sz="quarter" idx="12"/>
          </p:nvPr>
        </p:nvSpPr>
        <p:spPr/>
        <p:txBody>
          <a:bodyPr/>
          <a:lstStyle/>
          <a:p>
            <a:fld id="{AED3117D-2DFC-574C-A5E4-AD7120969302}" type="slidenum">
              <a:rPr lang="nl-BE" smtClean="0"/>
              <a:t>‹nr.›</a:t>
            </a:fld>
            <a:endParaRPr lang="nl-BE"/>
          </a:p>
        </p:txBody>
      </p:sp>
    </p:spTree>
    <p:extLst>
      <p:ext uri="{BB962C8B-B14F-4D97-AF65-F5344CB8AC3E}">
        <p14:creationId xmlns:p14="http://schemas.microsoft.com/office/powerpoint/2010/main" val="2452677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DDE3D1C4-40E4-C157-D12B-9B366861AC99}"/>
              </a:ext>
            </a:extLst>
          </p:cNvPr>
          <p:cNvSpPr>
            <a:spLocks noGrp="1"/>
          </p:cNvSpPr>
          <p:nvPr>
            <p:ph type="dt" sz="half" idx="10"/>
          </p:nvPr>
        </p:nvSpPr>
        <p:spPr/>
        <p:txBody>
          <a:bodyPr/>
          <a:lstStyle/>
          <a:p>
            <a:fld id="{339CB7E1-0BAE-4B4C-B769-48AA6B6CD650}" type="datetimeFigureOut">
              <a:rPr lang="nl-BE" smtClean="0"/>
              <a:t>2/02/2023</a:t>
            </a:fld>
            <a:endParaRPr lang="nl-BE"/>
          </a:p>
        </p:txBody>
      </p:sp>
      <p:sp>
        <p:nvSpPr>
          <p:cNvPr id="3" name="Tijdelijke aanduiding voor voettekst 2">
            <a:extLst>
              <a:ext uri="{FF2B5EF4-FFF2-40B4-BE49-F238E27FC236}">
                <a16:creationId xmlns:a16="http://schemas.microsoft.com/office/drawing/2014/main" id="{7E99D65D-E85B-170D-2939-ADD0DA0B5428}"/>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C7704901-C402-0F53-B3FD-71844AEF4585}"/>
              </a:ext>
            </a:extLst>
          </p:cNvPr>
          <p:cNvSpPr>
            <a:spLocks noGrp="1"/>
          </p:cNvSpPr>
          <p:nvPr>
            <p:ph type="sldNum" sz="quarter" idx="12"/>
          </p:nvPr>
        </p:nvSpPr>
        <p:spPr/>
        <p:txBody>
          <a:bodyPr/>
          <a:lstStyle/>
          <a:p>
            <a:fld id="{AED3117D-2DFC-574C-A5E4-AD7120969302}" type="slidenum">
              <a:rPr lang="nl-BE" smtClean="0"/>
              <a:t>‹nr.›</a:t>
            </a:fld>
            <a:endParaRPr lang="nl-BE"/>
          </a:p>
        </p:txBody>
      </p:sp>
    </p:spTree>
    <p:extLst>
      <p:ext uri="{BB962C8B-B14F-4D97-AF65-F5344CB8AC3E}">
        <p14:creationId xmlns:p14="http://schemas.microsoft.com/office/powerpoint/2010/main" val="61826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7D2B3C-F502-8158-4FEF-7A8D0D373AF0}"/>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4CA96818-C0BC-085F-EFEB-D58AD80C07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E4ACE848-C899-9BCC-057D-4C6C5D8CA9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1B76E245-0EE8-1191-6BF1-A8D18583780E}"/>
              </a:ext>
            </a:extLst>
          </p:cNvPr>
          <p:cNvSpPr>
            <a:spLocks noGrp="1"/>
          </p:cNvSpPr>
          <p:nvPr>
            <p:ph type="dt" sz="half" idx="10"/>
          </p:nvPr>
        </p:nvSpPr>
        <p:spPr/>
        <p:txBody>
          <a:bodyPr/>
          <a:lstStyle/>
          <a:p>
            <a:fld id="{339CB7E1-0BAE-4B4C-B769-48AA6B6CD650}" type="datetimeFigureOut">
              <a:rPr lang="nl-BE" smtClean="0"/>
              <a:t>2/02/2023</a:t>
            </a:fld>
            <a:endParaRPr lang="nl-BE"/>
          </a:p>
        </p:txBody>
      </p:sp>
      <p:sp>
        <p:nvSpPr>
          <p:cNvPr id="6" name="Tijdelijke aanduiding voor voettekst 5">
            <a:extLst>
              <a:ext uri="{FF2B5EF4-FFF2-40B4-BE49-F238E27FC236}">
                <a16:creationId xmlns:a16="http://schemas.microsoft.com/office/drawing/2014/main" id="{3906E7FE-4334-0028-BB0B-5E6C83730FDA}"/>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48B224F1-C9E0-0E98-8E57-5573757D351B}"/>
              </a:ext>
            </a:extLst>
          </p:cNvPr>
          <p:cNvSpPr>
            <a:spLocks noGrp="1"/>
          </p:cNvSpPr>
          <p:nvPr>
            <p:ph type="sldNum" sz="quarter" idx="12"/>
          </p:nvPr>
        </p:nvSpPr>
        <p:spPr/>
        <p:txBody>
          <a:bodyPr/>
          <a:lstStyle/>
          <a:p>
            <a:fld id="{AED3117D-2DFC-574C-A5E4-AD7120969302}" type="slidenum">
              <a:rPr lang="nl-BE" smtClean="0"/>
              <a:t>‹nr.›</a:t>
            </a:fld>
            <a:endParaRPr lang="nl-BE"/>
          </a:p>
        </p:txBody>
      </p:sp>
    </p:spTree>
    <p:extLst>
      <p:ext uri="{BB962C8B-B14F-4D97-AF65-F5344CB8AC3E}">
        <p14:creationId xmlns:p14="http://schemas.microsoft.com/office/powerpoint/2010/main" val="3376650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5D8955-6A99-6BAC-4180-5FCF6BE07CE0}"/>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B4913C1D-253D-8C39-F43B-EA34350AA6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A22B1C57-640D-8C56-302D-83C7641124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D577C1DB-3B6F-1F49-9B1E-B62CA7D11B85}"/>
              </a:ext>
            </a:extLst>
          </p:cNvPr>
          <p:cNvSpPr>
            <a:spLocks noGrp="1"/>
          </p:cNvSpPr>
          <p:nvPr>
            <p:ph type="dt" sz="half" idx="10"/>
          </p:nvPr>
        </p:nvSpPr>
        <p:spPr/>
        <p:txBody>
          <a:bodyPr/>
          <a:lstStyle/>
          <a:p>
            <a:fld id="{339CB7E1-0BAE-4B4C-B769-48AA6B6CD650}" type="datetimeFigureOut">
              <a:rPr lang="nl-BE" smtClean="0"/>
              <a:t>2/02/2023</a:t>
            </a:fld>
            <a:endParaRPr lang="nl-BE"/>
          </a:p>
        </p:txBody>
      </p:sp>
      <p:sp>
        <p:nvSpPr>
          <p:cNvPr id="6" name="Tijdelijke aanduiding voor voettekst 5">
            <a:extLst>
              <a:ext uri="{FF2B5EF4-FFF2-40B4-BE49-F238E27FC236}">
                <a16:creationId xmlns:a16="http://schemas.microsoft.com/office/drawing/2014/main" id="{6C9D07BA-AB2B-5A9B-569C-028DA7300317}"/>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2B6CF41F-67DC-A036-BF2A-2F975A8E438D}"/>
              </a:ext>
            </a:extLst>
          </p:cNvPr>
          <p:cNvSpPr>
            <a:spLocks noGrp="1"/>
          </p:cNvSpPr>
          <p:nvPr>
            <p:ph type="sldNum" sz="quarter" idx="12"/>
          </p:nvPr>
        </p:nvSpPr>
        <p:spPr/>
        <p:txBody>
          <a:bodyPr/>
          <a:lstStyle/>
          <a:p>
            <a:fld id="{AED3117D-2DFC-574C-A5E4-AD7120969302}" type="slidenum">
              <a:rPr lang="nl-BE" smtClean="0"/>
              <a:t>‹nr.›</a:t>
            </a:fld>
            <a:endParaRPr lang="nl-BE"/>
          </a:p>
        </p:txBody>
      </p:sp>
    </p:spTree>
    <p:extLst>
      <p:ext uri="{BB962C8B-B14F-4D97-AF65-F5344CB8AC3E}">
        <p14:creationId xmlns:p14="http://schemas.microsoft.com/office/powerpoint/2010/main" val="1557538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16AFA556-24C8-EB5D-9E8C-CDF9EF467D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FA8668AD-2AB2-52CA-12EC-193DEEF2B7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C7EB1A53-3BAA-A8FD-FE15-242CA9BCC8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9CB7E1-0BAE-4B4C-B769-48AA6B6CD650}" type="datetimeFigureOut">
              <a:rPr lang="nl-BE" smtClean="0"/>
              <a:t>2/02/2023</a:t>
            </a:fld>
            <a:endParaRPr lang="nl-BE"/>
          </a:p>
        </p:txBody>
      </p:sp>
      <p:sp>
        <p:nvSpPr>
          <p:cNvPr id="5" name="Tijdelijke aanduiding voor voettekst 4">
            <a:extLst>
              <a:ext uri="{FF2B5EF4-FFF2-40B4-BE49-F238E27FC236}">
                <a16:creationId xmlns:a16="http://schemas.microsoft.com/office/drawing/2014/main" id="{10491C86-001F-FB4C-54EC-A226501481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DFDF7BEC-86AF-D1CE-E1F9-1E9980FA94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D3117D-2DFC-574C-A5E4-AD7120969302}" type="slidenum">
              <a:rPr lang="nl-BE" smtClean="0"/>
              <a:t>‹nr.›</a:t>
            </a:fld>
            <a:endParaRPr lang="nl-BE"/>
          </a:p>
        </p:txBody>
      </p:sp>
    </p:spTree>
    <p:extLst>
      <p:ext uri="{BB962C8B-B14F-4D97-AF65-F5344CB8AC3E}">
        <p14:creationId xmlns:p14="http://schemas.microsoft.com/office/powerpoint/2010/main" val="1443501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764B822-47A8-461B-C1AA-4D95D0A581D4}"/>
              </a:ext>
            </a:extLst>
          </p:cNvPr>
          <p:cNvSpPr>
            <a:spLocks noGrp="1"/>
          </p:cNvSpPr>
          <p:nvPr>
            <p:ph idx="1"/>
          </p:nvPr>
        </p:nvSpPr>
        <p:spPr>
          <a:xfrm>
            <a:off x="1097280" y="1845733"/>
            <a:ext cx="3754419" cy="4339913"/>
          </a:xfrm>
        </p:spPr>
        <p:txBody>
          <a:bodyPr>
            <a:normAutofit fontScale="85000" lnSpcReduction="20000"/>
          </a:bodyPr>
          <a:lstStyle/>
          <a:p>
            <a:r>
              <a:rPr lang="nl-NL" dirty="0">
                <a:solidFill>
                  <a:schemeClr val="tx1"/>
                </a:solidFill>
              </a:rPr>
              <a:t>Vriendschap </a:t>
            </a:r>
          </a:p>
          <a:p>
            <a:r>
              <a:rPr lang="nl-NL" dirty="0">
                <a:solidFill>
                  <a:schemeClr val="tx1"/>
                </a:solidFill>
              </a:rPr>
              <a:t>Er zijn voor elkaar</a:t>
            </a:r>
          </a:p>
          <a:p>
            <a:r>
              <a:rPr lang="nl-NL" dirty="0">
                <a:solidFill>
                  <a:schemeClr val="tx1"/>
                </a:solidFill>
              </a:rPr>
              <a:t>Zorgen voor elkaar</a:t>
            </a:r>
          </a:p>
          <a:p>
            <a:r>
              <a:rPr lang="nl-NL" dirty="0">
                <a:solidFill>
                  <a:schemeClr val="tx1"/>
                </a:solidFill>
              </a:rPr>
              <a:t>Delen </a:t>
            </a:r>
          </a:p>
          <a:p>
            <a:r>
              <a:rPr lang="nl-NL" dirty="0">
                <a:solidFill>
                  <a:schemeClr val="tx1"/>
                </a:solidFill>
              </a:rPr>
              <a:t>Luisteren naar elkaar</a:t>
            </a:r>
          </a:p>
          <a:p>
            <a:r>
              <a:rPr lang="nl-NL" dirty="0">
                <a:solidFill>
                  <a:schemeClr val="tx1"/>
                </a:solidFill>
              </a:rPr>
              <a:t>De ander zién</a:t>
            </a:r>
          </a:p>
          <a:p>
            <a:r>
              <a:rPr lang="nl-NL" dirty="0">
                <a:solidFill>
                  <a:schemeClr val="tx1"/>
                </a:solidFill>
              </a:rPr>
              <a:t>Elkaar verzorgen (bijvoorbeeld bij een thema ziek-zijn: accent op het zorgen voor elkaar)</a:t>
            </a:r>
          </a:p>
          <a:p>
            <a:r>
              <a:rPr lang="nl-NL" dirty="0">
                <a:solidFill>
                  <a:schemeClr val="tx1"/>
                </a:solidFill>
              </a:rPr>
              <a:t>Samen tafelen</a:t>
            </a:r>
          </a:p>
          <a:p>
            <a:r>
              <a:rPr lang="nl-NL" dirty="0">
                <a:solidFill>
                  <a:schemeClr val="tx1"/>
                </a:solidFill>
              </a:rPr>
              <a:t>Samen plezier maken</a:t>
            </a:r>
            <a:endParaRPr lang="nl-BE" dirty="0">
              <a:solidFill>
                <a:schemeClr val="tx1"/>
              </a:solidFill>
            </a:endParaRPr>
          </a:p>
        </p:txBody>
      </p:sp>
      <p:sp>
        <p:nvSpPr>
          <p:cNvPr id="2" name="Titel 1">
            <a:extLst>
              <a:ext uri="{FF2B5EF4-FFF2-40B4-BE49-F238E27FC236}">
                <a16:creationId xmlns:a16="http://schemas.microsoft.com/office/drawing/2014/main" id="{CE74772F-E068-74FF-41F2-47E8CBC73483}"/>
              </a:ext>
            </a:extLst>
          </p:cNvPr>
          <p:cNvSpPr>
            <a:spLocks noGrp="1"/>
          </p:cNvSpPr>
          <p:nvPr>
            <p:ph type="title"/>
          </p:nvPr>
        </p:nvSpPr>
        <p:spPr/>
        <p:txBody>
          <a:bodyPr/>
          <a:lstStyle/>
          <a:p>
            <a:r>
              <a:rPr lang="nl-NL" dirty="0">
                <a:solidFill>
                  <a:schemeClr val="tx1"/>
                </a:solidFill>
              </a:rPr>
              <a:t>Verbondenheid met anderen</a:t>
            </a:r>
            <a:endParaRPr lang="nl-BE" dirty="0">
              <a:solidFill>
                <a:schemeClr val="tx1"/>
              </a:solidFill>
            </a:endParaRPr>
          </a:p>
        </p:txBody>
      </p:sp>
      <p:pic>
        <p:nvPicPr>
          <p:cNvPr id="2050" name="Picture 2" descr="Gratis foto's van Boeken">
            <a:extLst>
              <a:ext uri="{FF2B5EF4-FFF2-40B4-BE49-F238E27FC236}">
                <a16:creationId xmlns:a16="http://schemas.microsoft.com/office/drawing/2014/main" id="{8BD6B2C2-ABA2-FAC6-8ADC-D625C818D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763" y="1757381"/>
            <a:ext cx="6899238" cy="4599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389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D3E70B-9752-63B5-611D-E412CA2277EB}"/>
              </a:ext>
            </a:extLst>
          </p:cNvPr>
          <p:cNvSpPr>
            <a:spLocks noGrp="1"/>
          </p:cNvSpPr>
          <p:nvPr>
            <p:ph type="title"/>
          </p:nvPr>
        </p:nvSpPr>
        <p:spPr/>
        <p:txBody>
          <a:bodyPr/>
          <a:lstStyle/>
          <a:p>
            <a:r>
              <a:rPr lang="nl-NL" dirty="0"/>
              <a:t>OA touwtjes</a:t>
            </a:r>
            <a:endParaRPr lang="nl-BE" dirty="0"/>
          </a:p>
        </p:txBody>
      </p:sp>
      <p:sp>
        <p:nvSpPr>
          <p:cNvPr id="16" name="Tekstvak 15">
            <a:extLst>
              <a:ext uri="{FF2B5EF4-FFF2-40B4-BE49-F238E27FC236}">
                <a16:creationId xmlns:a16="http://schemas.microsoft.com/office/drawing/2014/main" id="{F5757EDD-E3D1-80E5-304E-3937ED8F3C95}"/>
              </a:ext>
            </a:extLst>
          </p:cNvPr>
          <p:cNvSpPr txBox="1"/>
          <p:nvPr/>
        </p:nvSpPr>
        <p:spPr>
          <a:xfrm>
            <a:off x="1963840" y="1735045"/>
            <a:ext cx="3302598" cy="338554"/>
          </a:xfrm>
          <a:prstGeom prst="rect">
            <a:avLst/>
          </a:prstGeom>
          <a:noFill/>
        </p:spPr>
        <p:txBody>
          <a:bodyPr wrap="square" rtlCol="0">
            <a:spAutoFit/>
          </a:bodyPr>
          <a:lstStyle/>
          <a:p>
            <a:r>
              <a:rPr lang="nl-NL" sz="1600" dirty="0"/>
              <a:t>knippen</a:t>
            </a:r>
            <a:endParaRPr lang="nl-BE" sz="1600" dirty="0"/>
          </a:p>
        </p:txBody>
      </p:sp>
      <p:sp>
        <p:nvSpPr>
          <p:cNvPr id="21" name="Tekstvak 20">
            <a:extLst>
              <a:ext uri="{FF2B5EF4-FFF2-40B4-BE49-F238E27FC236}">
                <a16:creationId xmlns:a16="http://schemas.microsoft.com/office/drawing/2014/main" id="{5E83E97F-E3BF-583D-B116-4001792BB490}"/>
              </a:ext>
            </a:extLst>
          </p:cNvPr>
          <p:cNvSpPr txBox="1"/>
          <p:nvPr/>
        </p:nvSpPr>
        <p:spPr>
          <a:xfrm>
            <a:off x="4399496" y="4045179"/>
            <a:ext cx="3302598" cy="338554"/>
          </a:xfrm>
          <a:prstGeom prst="rect">
            <a:avLst/>
          </a:prstGeom>
          <a:noFill/>
        </p:spPr>
        <p:txBody>
          <a:bodyPr wrap="square" rtlCol="0">
            <a:spAutoFit/>
          </a:bodyPr>
          <a:lstStyle/>
          <a:p>
            <a:r>
              <a:rPr lang="nl-NL" sz="1600" dirty="0"/>
              <a:t>motoriek</a:t>
            </a:r>
            <a:endParaRPr lang="nl-BE" sz="1600" dirty="0"/>
          </a:p>
        </p:txBody>
      </p:sp>
      <p:sp>
        <p:nvSpPr>
          <p:cNvPr id="22" name="Tekstvak 21">
            <a:extLst>
              <a:ext uri="{FF2B5EF4-FFF2-40B4-BE49-F238E27FC236}">
                <a16:creationId xmlns:a16="http://schemas.microsoft.com/office/drawing/2014/main" id="{ECAE4694-CCC3-3BE9-245A-3917E5533BD2}"/>
              </a:ext>
            </a:extLst>
          </p:cNvPr>
          <p:cNvSpPr txBox="1"/>
          <p:nvPr/>
        </p:nvSpPr>
        <p:spPr>
          <a:xfrm>
            <a:off x="9600258" y="5866511"/>
            <a:ext cx="3302598" cy="338554"/>
          </a:xfrm>
          <a:prstGeom prst="rect">
            <a:avLst/>
          </a:prstGeom>
          <a:noFill/>
        </p:spPr>
        <p:txBody>
          <a:bodyPr wrap="square" rtlCol="0">
            <a:spAutoFit/>
          </a:bodyPr>
          <a:lstStyle/>
          <a:p>
            <a:r>
              <a:rPr lang="nl-NL" sz="1600" dirty="0"/>
              <a:t>weven</a:t>
            </a:r>
            <a:endParaRPr lang="nl-BE" sz="1600" dirty="0"/>
          </a:p>
        </p:txBody>
      </p:sp>
      <p:sp>
        <p:nvSpPr>
          <p:cNvPr id="24" name="Tekstvak 23">
            <a:extLst>
              <a:ext uri="{FF2B5EF4-FFF2-40B4-BE49-F238E27FC236}">
                <a16:creationId xmlns:a16="http://schemas.microsoft.com/office/drawing/2014/main" id="{3BD42061-0BE5-71F0-4154-9655D82FA51C}"/>
              </a:ext>
            </a:extLst>
          </p:cNvPr>
          <p:cNvSpPr txBox="1"/>
          <p:nvPr/>
        </p:nvSpPr>
        <p:spPr>
          <a:xfrm>
            <a:off x="9956780" y="2581580"/>
            <a:ext cx="3302598" cy="338554"/>
          </a:xfrm>
          <a:prstGeom prst="rect">
            <a:avLst/>
          </a:prstGeom>
          <a:noFill/>
        </p:spPr>
        <p:txBody>
          <a:bodyPr wrap="square" rtlCol="0">
            <a:spAutoFit/>
          </a:bodyPr>
          <a:lstStyle/>
          <a:p>
            <a:r>
              <a:rPr lang="nl-NL" sz="1600" dirty="0"/>
              <a:t>schrijfpatronen</a:t>
            </a:r>
            <a:endParaRPr lang="nl-BE" sz="1600" dirty="0"/>
          </a:p>
        </p:txBody>
      </p:sp>
      <p:pic>
        <p:nvPicPr>
          <p:cNvPr id="5" name="Afbeelding 4">
            <a:extLst>
              <a:ext uri="{FF2B5EF4-FFF2-40B4-BE49-F238E27FC236}">
                <a16:creationId xmlns:a16="http://schemas.microsoft.com/office/drawing/2014/main" id="{01A4A282-44EE-3B62-7948-1FE6449A1B72}"/>
              </a:ext>
            </a:extLst>
          </p:cNvPr>
          <p:cNvPicPr>
            <a:picLocks noChangeAspect="1"/>
          </p:cNvPicPr>
          <p:nvPr/>
        </p:nvPicPr>
        <p:blipFill rotWithShape="1">
          <a:blip r:embed="rId2"/>
          <a:srcRect l="34756" t="44078" r="49891" b="20162"/>
          <a:stretch/>
        </p:blipFill>
        <p:spPr>
          <a:xfrm>
            <a:off x="130345" y="1798673"/>
            <a:ext cx="1933869" cy="2533653"/>
          </a:xfrm>
          <a:prstGeom prst="rect">
            <a:avLst/>
          </a:prstGeom>
        </p:spPr>
      </p:pic>
      <p:pic>
        <p:nvPicPr>
          <p:cNvPr id="7" name="Afbeelding 6">
            <a:extLst>
              <a:ext uri="{FF2B5EF4-FFF2-40B4-BE49-F238E27FC236}">
                <a16:creationId xmlns:a16="http://schemas.microsoft.com/office/drawing/2014/main" id="{B46BDB27-68FA-51D7-81EF-C06AF4C6FB68}"/>
              </a:ext>
            </a:extLst>
          </p:cNvPr>
          <p:cNvPicPr>
            <a:picLocks noChangeAspect="1"/>
          </p:cNvPicPr>
          <p:nvPr/>
        </p:nvPicPr>
        <p:blipFill rotWithShape="1">
          <a:blip r:embed="rId2"/>
          <a:srcRect l="18924" t="21490" r="65723" b="57356"/>
          <a:stretch/>
        </p:blipFill>
        <p:spPr>
          <a:xfrm>
            <a:off x="8458171" y="3425184"/>
            <a:ext cx="3149908" cy="2441327"/>
          </a:xfrm>
          <a:prstGeom prst="rect">
            <a:avLst/>
          </a:prstGeom>
        </p:spPr>
      </p:pic>
      <p:pic>
        <p:nvPicPr>
          <p:cNvPr id="10" name="Afbeelding 9">
            <a:extLst>
              <a:ext uri="{FF2B5EF4-FFF2-40B4-BE49-F238E27FC236}">
                <a16:creationId xmlns:a16="http://schemas.microsoft.com/office/drawing/2014/main" id="{A65CE71F-FCDF-BC51-BDF5-1ECC681E5428}"/>
              </a:ext>
            </a:extLst>
          </p:cNvPr>
          <p:cNvPicPr>
            <a:picLocks noChangeAspect="1"/>
          </p:cNvPicPr>
          <p:nvPr/>
        </p:nvPicPr>
        <p:blipFill rotWithShape="1">
          <a:blip r:embed="rId3"/>
          <a:srcRect l="34647" t="19318" r="50000" b="41514"/>
          <a:stretch/>
        </p:blipFill>
        <p:spPr>
          <a:xfrm>
            <a:off x="5364934" y="3453000"/>
            <a:ext cx="1871832" cy="2686116"/>
          </a:xfrm>
          <a:prstGeom prst="rect">
            <a:avLst/>
          </a:prstGeom>
        </p:spPr>
      </p:pic>
      <p:pic>
        <p:nvPicPr>
          <p:cNvPr id="13" name="Afbeelding 12">
            <a:extLst>
              <a:ext uri="{FF2B5EF4-FFF2-40B4-BE49-F238E27FC236}">
                <a16:creationId xmlns:a16="http://schemas.microsoft.com/office/drawing/2014/main" id="{29B30245-E99A-6341-079A-ABC6FCD8B367}"/>
              </a:ext>
            </a:extLst>
          </p:cNvPr>
          <p:cNvPicPr>
            <a:picLocks noChangeAspect="1"/>
          </p:cNvPicPr>
          <p:nvPr/>
        </p:nvPicPr>
        <p:blipFill rotWithShape="1">
          <a:blip r:embed="rId3"/>
          <a:srcRect l="81882" t="22745" r="2766" b="57278"/>
          <a:stretch/>
        </p:blipFill>
        <p:spPr>
          <a:xfrm>
            <a:off x="2759149" y="2235540"/>
            <a:ext cx="2596711" cy="1900524"/>
          </a:xfrm>
          <a:prstGeom prst="rect">
            <a:avLst/>
          </a:prstGeom>
        </p:spPr>
      </p:pic>
      <p:pic>
        <p:nvPicPr>
          <p:cNvPr id="17" name="Afbeelding 16">
            <a:extLst>
              <a:ext uri="{FF2B5EF4-FFF2-40B4-BE49-F238E27FC236}">
                <a16:creationId xmlns:a16="http://schemas.microsoft.com/office/drawing/2014/main" id="{A466CC82-4E46-C4A5-57A1-723679DAC318}"/>
              </a:ext>
            </a:extLst>
          </p:cNvPr>
          <p:cNvPicPr>
            <a:picLocks noChangeAspect="1"/>
          </p:cNvPicPr>
          <p:nvPr/>
        </p:nvPicPr>
        <p:blipFill rotWithShape="1">
          <a:blip r:embed="rId3"/>
          <a:srcRect l="2879" t="37784" r="81541" b="26589"/>
          <a:stretch/>
        </p:blipFill>
        <p:spPr>
          <a:xfrm>
            <a:off x="9708650" y="137985"/>
            <a:ext cx="1899429" cy="2443287"/>
          </a:xfrm>
          <a:prstGeom prst="rect">
            <a:avLst/>
          </a:prstGeom>
        </p:spPr>
      </p:pic>
      <p:pic>
        <p:nvPicPr>
          <p:cNvPr id="20" name="Afbeelding 19">
            <a:extLst>
              <a:ext uri="{FF2B5EF4-FFF2-40B4-BE49-F238E27FC236}">
                <a16:creationId xmlns:a16="http://schemas.microsoft.com/office/drawing/2014/main" id="{6858CA81-98C0-B128-83A3-20A254C116D0}"/>
              </a:ext>
            </a:extLst>
          </p:cNvPr>
          <p:cNvPicPr>
            <a:picLocks noChangeAspect="1"/>
          </p:cNvPicPr>
          <p:nvPr/>
        </p:nvPicPr>
        <p:blipFill rotWithShape="1">
          <a:blip r:embed="rId3"/>
          <a:srcRect l="66000" t="28588" r="18647" b="51386"/>
          <a:stretch/>
        </p:blipFill>
        <p:spPr>
          <a:xfrm>
            <a:off x="1903847" y="4662409"/>
            <a:ext cx="1871832" cy="1373379"/>
          </a:xfrm>
          <a:prstGeom prst="rect">
            <a:avLst/>
          </a:prstGeom>
        </p:spPr>
      </p:pic>
      <p:sp>
        <p:nvSpPr>
          <p:cNvPr id="27" name="Tekstvak 26">
            <a:extLst>
              <a:ext uri="{FF2B5EF4-FFF2-40B4-BE49-F238E27FC236}">
                <a16:creationId xmlns:a16="http://schemas.microsoft.com/office/drawing/2014/main" id="{0FCBE281-57C2-9B0D-EBD2-4FAF51A65607}"/>
              </a:ext>
            </a:extLst>
          </p:cNvPr>
          <p:cNvSpPr txBox="1"/>
          <p:nvPr/>
        </p:nvSpPr>
        <p:spPr>
          <a:xfrm>
            <a:off x="1983017" y="5982132"/>
            <a:ext cx="3302598" cy="338554"/>
          </a:xfrm>
          <a:prstGeom prst="rect">
            <a:avLst/>
          </a:prstGeom>
          <a:noFill/>
        </p:spPr>
        <p:txBody>
          <a:bodyPr wrap="square" rtlCol="0">
            <a:spAutoFit/>
          </a:bodyPr>
          <a:lstStyle/>
          <a:p>
            <a:r>
              <a:rPr lang="nl-NL" sz="1600" dirty="0"/>
              <a:t>creatief</a:t>
            </a:r>
            <a:endParaRPr lang="nl-BE" sz="1600" dirty="0"/>
          </a:p>
        </p:txBody>
      </p:sp>
      <p:pic>
        <p:nvPicPr>
          <p:cNvPr id="29" name="Afbeelding 28">
            <a:extLst>
              <a:ext uri="{FF2B5EF4-FFF2-40B4-BE49-F238E27FC236}">
                <a16:creationId xmlns:a16="http://schemas.microsoft.com/office/drawing/2014/main" id="{FBE7A255-A9C5-DCC6-9F88-72DE18692BD5}"/>
              </a:ext>
            </a:extLst>
          </p:cNvPr>
          <p:cNvPicPr>
            <a:picLocks noChangeAspect="1"/>
          </p:cNvPicPr>
          <p:nvPr/>
        </p:nvPicPr>
        <p:blipFill rotWithShape="1">
          <a:blip r:embed="rId4"/>
          <a:srcRect l="34422" t="38692" r="50000" b="33958"/>
          <a:stretch/>
        </p:blipFill>
        <p:spPr>
          <a:xfrm>
            <a:off x="42020" y="4465525"/>
            <a:ext cx="1899260" cy="1875690"/>
          </a:xfrm>
          <a:prstGeom prst="rect">
            <a:avLst/>
          </a:prstGeom>
        </p:spPr>
      </p:pic>
      <p:pic>
        <p:nvPicPr>
          <p:cNvPr id="31" name="Afbeelding 30">
            <a:extLst>
              <a:ext uri="{FF2B5EF4-FFF2-40B4-BE49-F238E27FC236}">
                <a16:creationId xmlns:a16="http://schemas.microsoft.com/office/drawing/2014/main" id="{23CFB812-8B44-0756-46C9-7004E2D2DBFB}"/>
              </a:ext>
            </a:extLst>
          </p:cNvPr>
          <p:cNvPicPr>
            <a:picLocks noChangeAspect="1"/>
          </p:cNvPicPr>
          <p:nvPr/>
        </p:nvPicPr>
        <p:blipFill rotWithShape="1">
          <a:blip r:embed="rId5"/>
          <a:srcRect l="34647" t="44643" r="50000" b="23923"/>
          <a:stretch/>
        </p:blipFill>
        <p:spPr>
          <a:xfrm>
            <a:off x="5481087" y="1033978"/>
            <a:ext cx="1871833" cy="2155741"/>
          </a:xfrm>
          <a:prstGeom prst="rect">
            <a:avLst/>
          </a:prstGeom>
        </p:spPr>
      </p:pic>
    </p:spTree>
    <p:extLst>
      <p:ext uri="{BB962C8B-B14F-4D97-AF65-F5344CB8AC3E}">
        <p14:creationId xmlns:p14="http://schemas.microsoft.com/office/powerpoint/2010/main" val="3482594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3">
            <a:extLst>
              <a:ext uri="{FF2B5EF4-FFF2-40B4-BE49-F238E27FC236}">
                <a16:creationId xmlns:a16="http://schemas.microsoft.com/office/drawing/2014/main" id="{8C4DD059-B552-866E-E8B4-EEECB03A05E3}"/>
              </a:ext>
            </a:extLst>
          </p:cNvPr>
          <p:cNvSpPr txBox="1">
            <a:spLocks/>
          </p:cNvSpPr>
          <p:nvPr/>
        </p:nvSpPr>
        <p:spPr>
          <a:xfrm>
            <a:off x="1097280" y="2084294"/>
            <a:ext cx="4038600" cy="4069079"/>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nl-NL" dirty="0">
                <a:solidFill>
                  <a:schemeClr val="tx1"/>
                </a:solidFill>
                <a:latin typeface="Calibri" panose="020F0502020204030204" pitchFamily="34" charset="0"/>
                <a:cs typeface="Calibri" panose="020F0502020204030204" pitchFamily="34" charset="0"/>
              </a:rPr>
              <a:t>Welke menselijke ervaring is verbonden met ‘touwtjes’?</a:t>
            </a:r>
          </a:p>
          <a:p>
            <a:pPr marL="0" indent="0">
              <a:buNone/>
            </a:pPr>
            <a:endParaRPr lang="nl-NL" dirty="0">
              <a:solidFill>
                <a:schemeClr val="tx1"/>
              </a:solidFill>
              <a:latin typeface="Calibri" panose="020F0502020204030204" pitchFamily="34" charset="0"/>
              <a:cs typeface="Calibri" panose="020F0502020204030204" pitchFamily="34" charset="0"/>
            </a:endParaRPr>
          </a:p>
          <a:p>
            <a:pPr marL="0" indent="0">
              <a:buNone/>
            </a:pPr>
            <a:r>
              <a:rPr lang="nl-NL" dirty="0">
                <a:solidFill>
                  <a:schemeClr val="tx1"/>
                </a:solidFill>
                <a:latin typeface="Calibri" panose="020F0502020204030204" pitchFamily="34" charset="0"/>
                <a:cs typeface="Calibri" panose="020F0502020204030204" pitchFamily="34" charset="0"/>
              </a:rPr>
              <a:t>=&gt; Touwen verbinden iets met elkaar.</a:t>
            </a:r>
            <a:endParaRPr lang="nl-BE" dirty="0">
              <a:solidFill>
                <a:schemeClr val="tx1"/>
              </a:solidFill>
              <a:latin typeface="Calibri" panose="020F0502020204030204" pitchFamily="34" charset="0"/>
              <a:cs typeface="Calibri" panose="020F0502020204030204" pitchFamily="34" charset="0"/>
            </a:endParaRPr>
          </a:p>
        </p:txBody>
      </p:sp>
      <p:pic>
        <p:nvPicPr>
          <p:cNvPr id="2050" name="Picture 2" descr="Geloven thuis - Kijktafels voor de zomer met lijnen in de hoofdrol">
            <a:extLst>
              <a:ext uri="{FF2B5EF4-FFF2-40B4-BE49-F238E27FC236}">
                <a16:creationId xmlns:a16="http://schemas.microsoft.com/office/drawing/2014/main" id="{ABFA01FF-B5C3-E74B-D2C2-E93319922B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6698" y="2084293"/>
            <a:ext cx="4666404" cy="3810897"/>
          </a:xfrm>
          <a:prstGeom prst="rect">
            <a:avLst/>
          </a:prstGeom>
          <a:noFill/>
          <a:extLst>
            <a:ext uri="{909E8E84-426E-40DD-AFC4-6F175D3DCCD1}">
              <a14:hiddenFill xmlns:a14="http://schemas.microsoft.com/office/drawing/2010/main">
                <a:solidFill>
                  <a:srgbClr val="FFFFFF"/>
                </a:solidFill>
              </a14:hiddenFill>
            </a:ext>
          </a:extLst>
        </p:spPr>
      </p:pic>
      <p:sp>
        <p:nvSpPr>
          <p:cNvPr id="5" name="Titel 1">
            <a:extLst>
              <a:ext uri="{FF2B5EF4-FFF2-40B4-BE49-F238E27FC236}">
                <a16:creationId xmlns:a16="http://schemas.microsoft.com/office/drawing/2014/main" id="{136D15F8-E0E0-C908-84A0-ED5628FA623B}"/>
              </a:ext>
            </a:extLst>
          </p:cNvPr>
          <p:cNvSpPr>
            <a:spLocks noGrp="1"/>
          </p:cNvSpPr>
          <p:nvPr>
            <p:ph type="title"/>
          </p:nvPr>
        </p:nvSpPr>
        <p:spPr>
          <a:xfrm>
            <a:off x="1096963" y="287338"/>
            <a:ext cx="10058400" cy="1449387"/>
          </a:xfrm>
        </p:spPr>
        <p:txBody>
          <a:bodyPr/>
          <a:lstStyle/>
          <a:p>
            <a:r>
              <a:rPr lang="nl-NL" dirty="0"/>
              <a:t>OA touwtjes</a:t>
            </a:r>
            <a:endParaRPr lang="nl-BE" dirty="0"/>
          </a:p>
        </p:txBody>
      </p:sp>
    </p:spTree>
    <p:extLst>
      <p:ext uri="{BB962C8B-B14F-4D97-AF65-F5344CB8AC3E}">
        <p14:creationId xmlns:p14="http://schemas.microsoft.com/office/powerpoint/2010/main" val="23047502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3">
            <a:extLst>
              <a:ext uri="{FF2B5EF4-FFF2-40B4-BE49-F238E27FC236}">
                <a16:creationId xmlns:a16="http://schemas.microsoft.com/office/drawing/2014/main" id="{8C4DD059-B552-866E-E8B4-EEECB03A05E3}"/>
              </a:ext>
            </a:extLst>
          </p:cNvPr>
          <p:cNvSpPr txBox="1">
            <a:spLocks/>
          </p:cNvSpPr>
          <p:nvPr/>
        </p:nvSpPr>
        <p:spPr>
          <a:xfrm>
            <a:off x="1097278" y="1818042"/>
            <a:ext cx="6831108" cy="4526909"/>
          </a:xfrm>
          <a:prstGeom prst="rect">
            <a:avLst/>
          </a:prstGeom>
        </p:spPr>
        <p:txBody>
          <a:bodyPr>
            <a:normAutofit fontScale="77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Tx/>
              <a:buChar char="-"/>
            </a:pPr>
            <a:r>
              <a:rPr lang="nl-BE" dirty="0">
                <a:solidFill>
                  <a:schemeClr val="tx1"/>
                </a:solidFill>
                <a:latin typeface="Calibri" panose="020F0502020204030204" pitchFamily="34" charset="0"/>
                <a:cs typeface="Calibri" panose="020F0502020204030204" pitchFamily="34" charset="0"/>
              </a:rPr>
              <a:t>Ervaringen en belevingen</a:t>
            </a:r>
          </a:p>
          <a:p>
            <a:pPr marL="0" indent="0">
              <a:buNone/>
            </a:pPr>
            <a:r>
              <a:rPr lang="nl-BE" dirty="0">
                <a:solidFill>
                  <a:schemeClr val="tx1"/>
                </a:solidFill>
                <a:latin typeface="Calibri" panose="020F0502020204030204" pitchFamily="34" charset="0"/>
                <a:cs typeface="Calibri" panose="020F0502020204030204" pitchFamily="34" charset="0"/>
              </a:rPr>
              <a:t>De kinderen binden een paar keer iets aan elkaar vast. Als leerkracht laat je hen opmerken hoe die zaken nu met elkaar verbonden zijn. Je kan ook verwijzen naar een wandelkoord. Waarom wordt dit gebruikt? (Om samen te kunnen blijven.) </a:t>
            </a:r>
          </a:p>
          <a:p>
            <a:pPr>
              <a:buFontTx/>
              <a:buChar char="-"/>
            </a:pPr>
            <a:r>
              <a:rPr lang="nl-BE" dirty="0">
                <a:solidFill>
                  <a:schemeClr val="tx1"/>
                </a:solidFill>
                <a:latin typeface="Calibri" panose="020F0502020204030204" pitchFamily="34" charset="0"/>
                <a:cs typeface="Calibri" panose="020F0502020204030204" pitchFamily="34" charset="0"/>
              </a:rPr>
              <a:t>Ritueel</a:t>
            </a:r>
          </a:p>
          <a:p>
            <a:pPr marL="0" indent="0">
              <a:buNone/>
            </a:pPr>
            <a:r>
              <a:rPr lang="nl-BE" sz="2000" dirty="0">
                <a:solidFill>
                  <a:schemeClr val="tx1"/>
                </a:solidFill>
                <a:latin typeface="Calibri" panose="020F0502020204030204" pitchFamily="34" charset="0"/>
                <a:cs typeface="Calibri" panose="020F0502020204030204" pitchFamily="34" charset="0"/>
              </a:rPr>
              <a:t>Spinnenweb met rustige muziek op de achtergrond: de leid-st-er heeft een bolletje wol en neemt de draad vast. Ze gooit de bol naar een kleuter naar wie ze vandaag geglimlacht heeft (en ze verwoordt dit), deze kleuter houdt de draad vast en gooit de bol naar een kleuter naar wie hij vandaag geglimlacht heeft en zo verder totdat er een web ontstaan is. Vervolgens wordt God gedankt voor al die fijne momenten. (verbondenheid met elkaar). </a:t>
            </a:r>
          </a:p>
          <a:p>
            <a:pPr>
              <a:buFontTx/>
              <a:buChar char="-"/>
            </a:pPr>
            <a:r>
              <a:rPr lang="nl-BE" dirty="0">
                <a:solidFill>
                  <a:schemeClr val="tx1"/>
                </a:solidFill>
                <a:latin typeface="Calibri" panose="020F0502020204030204" pitchFamily="34" charset="0"/>
                <a:cs typeface="Calibri" panose="020F0502020204030204" pitchFamily="34" charset="0"/>
              </a:rPr>
              <a:t>Geloofsverhalen</a:t>
            </a:r>
          </a:p>
          <a:p>
            <a:pPr>
              <a:buFont typeface="Courier New" panose="02070309020205020404" pitchFamily="49" charset="0"/>
              <a:buChar char="o"/>
            </a:pPr>
            <a:r>
              <a:rPr lang="nl-BE" dirty="0">
                <a:solidFill>
                  <a:schemeClr val="tx1"/>
                </a:solidFill>
                <a:latin typeface="Calibri" panose="020F0502020204030204" pitchFamily="34" charset="0"/>
                <a:cs typeface="Calibri" panose="020F0502020204030204" pitchFamily="34" charset="0"/>
              </a:rPr>
              <a:t> Met wie verbindt Jezus zich? De kleuters zoeken in kleuterbijbels naar prenten. Wanneer er een prent gevonden is kan op die plaats een touwtje (een verbindingstouwtje) worden gestoken. De prenten kunnen gebruikt worden bij prentkijken, het naspelen …</a:t>
            </a:r>
          </a:p>
          <a:p>
            <a:pPr>
              <a:buFont typeface="Courier New" panose="02070309020205020404" pitchFamily="49" charset="0"/>
              <a:buChar char="o"/>
            </a:pPr>
            <a:r>
              <a:rPr lang="nl-BE" dirty="0">
                <a:solidFill>
                  <a:schemeClr val="tx1"/>
                </a:solidFill>
                <a:latin typeface="Calibri" panose="020F0502020204030204" pitchFamily="34" charset="0"/>
                <a:cs typeface="Calibri" panose="020F0502020204030204" pitchFamily="34" charset="0"/>
              </a:rPr>
              <a:t> In de godsdiensthoek wordt een prent van Jezus gelegd. Vanaf die prent worden allemaal touwtjes gelegd naar foto’s van de kinderen. </a:t>
            </a:r>
          </a:p>
        </p:txBody>
      </p:sp>
      <p:sp>
        <p:nvSpPr>
          <p:cNvPr id="5" name="Titel 1">
            <a:extLst>
              <a:ext uri="{FF2B5EF4-FFF2-40B4-BE49-F238E27FC236}">
                <a16:creationId xmlns:a16="http://schemas.microsoft.com/office/drawing/2014/main" id="{7C890E1B-348A-2434-52DE-0AD749FC2391}"/>
              </a:ext>
            </a:extLst>
          </p:cNvPr>
          <p:cNvSpPr>
            <a:spLocks noGrp="1"/>
          </p:cNvSpPr>
          <p:nvPr>
            <p:ph type="title"/>
          </p:nvPr>
        </p:nvSpPr>
        <p:spPr>
          <a:xfrm>
            <a:off x="1096963" y="287338"/>
            <a:ext cx="10058400" cy="1449387"/>
          </a:xfrm>
        </p:spPr>
        <p:txBody>
          <a:bodyPr/>
          <a:lstStyle/>
          <a:p>
            <a:r>
              <a:rPr lang="nl-NL" dirty="0"/>
              <a:t>OA touwtjes</a:t>
            </a:r>
            <a:endParaRPr lang="nl-BE" dirty="0"/>
          </a:p>
        </p:txBody>
      </p:sp>
      <p:pic>
        <p:nvPicPr>
          <p:cNvPr id="6146" name="Picture 2" descr="Evacuatiekoord, ontruimingskoord, wandelkoord, evacuatietouw. | bol.com">
            <a:extLst>
              <a:ext uri="{FF2B5EF4-FFF2-40B4-BE49-F238E27FC236}">
                <a16:creationId xmlns:a16="http://schemas.microsoft.com/office/drawing/2014/main" id="{4D9EF4A1-9963-EF4A-F586-6F0A8D800B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4841" y="287338"/>
            <a:ext cx="3487159" cy="244735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Spinnenweb maken Welke kinderen zien een overeenkomst met elkaar... De bol  wol gaat op deze manier door de hele kring… | Herfst halloween, Herfst  knutselen, Kleuter">
            <a:extLst>
              <a:ext uri="{FF2B5EF4-FFF2-40B4-BE49-F238E27FC236}">
                <a16:creationId xmlns:a16="http://schemas.microsoft.com/office/drawing/2014/main" id="{F77928E8-9874-93FF-15F3-1A33B7D93629}"/>
              </a:ext>
            </a:extLst>
          </p:cNvPr>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t="17077"/>
          <a:stretch/>
        </p:blipFill>
        <p:spPr bwMode="auto">
          <a:xfrm>
            <a:off x="8013454" y="3577546"/>
            <a:ext cx="4449743" cy="2767405"/>
          </a:xfrm>
          <a:prstGeom prst="rect">
            <a:avLst/>
          </a:prstGeom>
          <a:noFill/>
          <a:extLst>
            <a:ext uri="{909E8E84-426E-40DD-AFC4-6F175D3DCCD1}">
              <a14:hiddenFill xmlns:a14="http://schemas.microsoft.com/office/drawing/2010/main">
                <a:solidFill>
                  <a:srgbClr val="FFFFFF"/>
                </a:solidFill>
              </a14:hiddenFill>
            </a:ext>
          </a:extLst>
        </p:spPr>
      </p:pic>
      <p:pic>
        <p:nvPicPr>
          <p:cNvPr id="2" name="5 - Track 5">
            <a:hlinkClick r:id="" action="ppaction://media"/>
            <a:extLst>
              <a:ext uri="{FF2B5EF4-FFF2-40B4-BE49-F238E27FC236}">
                <a16:creationId xmlns:a16="http://schemas.microsoft.com/office/drawing/2014/main" id="{810C072F-823D-91BE-2E97-E102863A22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71025" y="5437094"/>
            <a:ext cx="609600" cy="609600"/>
          </a:xfrm>
          <a:prstGeom prst="rect">
            <a:avLst/>
          </a:prstGeom>
        </p:spPr>
      </p:pic>
    </p:spTree>
    <p:extLst>
      <p:ext uri="{BB962C8B-B14F-4D97-AF65-F5344CB8AC3E}">
        <p14:creationId xmlns:p14="http://schemas.microsoft.com/office/powerpoint/2010/main" val="3367045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04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D3E70B-9752-63B5-611D-E412CA2277EB}"/>
              </a:ext>
            </a:extLst>
          </p:cNvPr>
          <p:cNvSpPr>
            <a:spLocks noGrp="1"/>
          </p:cNvSpPr>
          <p:nvPr>
            <p:ph type="title"/>
          </p:nvPr>
        </p:nvSpPr>
        <p:spPr/>
        <p:txBody>
          <a:bodyPr/>
          <a:lstStyle/>
          <a:p>
            <a:r>
              <a:rPr lang="nl-NL" dirty="0"/>
              <a:t>OA auto’s</a:t>
            </a:r>
            <a:endParaRPr lang="nl-BE" dirty="0"/>
          </a:p>
        </p:txBody>
      </p:sp>
      <p:sp>
        <p:nvSpPr>
          <p:cNvPr id="16" name="Tekstvak 15">
            <a:extLst>
              <a:ext uri="{FF2B5EF4-FFF2-40B4-BE49-F238E27FC236}">
                <a16:creationId xmlns:a16="http://schemas.microsoft.com/office/drawing/2014/main" id="{F5757EDD-E3D1-80E5-304E-3937ED8F3C95}"/>
              </a:ext>
            </a:extLst>
          </p:cNvPr>
          <p:cNvSpPr txBox="1"/>
          <p:nvPr/>
        </p:nvSpPr>
        <p:spPr>
          <a:xfrm>
            <a:off x="7122009" y="2930394"/>
            <a:ext cx="3302598" cy="338554"/>
          </a:xfrm>
          <a:prstGeom prst="rect">
            <a:avLst/>
          </a:prstGeom>
          <a:noFill/>
        </p:spPr>
        <p:txBody>
          <a:bodyPr wrap="square" rtlCol="0">
            <a:spAutoFit/>
          </a:bodyPr>
          <a:lstStyle/>
          <a:p>
            <a:r>
              <a:rPr lang="nl-NL" sz="1600" dirty="0"/>
              <a:t>techniek</a:t>
            </a:r>
            <a:endParaRPr lang="nl-BE" sz="1600" dirty="0"/>
          </a:p>
        </p:txBody>
      </p:sp>
      <p:sp>
        <p:nvSpPr>
          <p:cNvPr id="21" name="Tekstvak 20">
            <a:extLst>
              <a:ext uri="{FF2B5EF4-FFF2-40B4-BE49-F238E27FC236}">
                <a16:creationId xmlns:a16="http://schemas.microsoft.com/office/drawing/2014/main" id="{5E83E97F-E3BF-583D-B116-4001792BB490}"/>
              </a:ext>
            </a:extLst>
          </p:cNvPr>
          <p:cNvSpPr txBox="1"/>
          <p:nvPr/>
        </p:nvSpPr>
        <p:spPr>
          <a:xfrm>
            <a:off x="3617296" y="2811638"/>
            <a:ext cx="3302598" cy="338554"/>
          </a:xfrm>
          <a:prstGeom prst="rect">
            <a:avLst/>
          </a:prstGeom>
          <a:noFill/>
        </p:spPr>
        <p:txBody>
          <a:bodyPr wrap="square" rtlCol="0">
            <a:spAutoFit/>
          </a:bodyPr>
          <a:lstStyle/>
          <a:p>
            <a:r>
              <a:rPr lang="nl-NL" sz="1600" dirty="0"/>
              <a:t>een weg bouwen</a:t>
            </a:r>
            <a:endParaRPr lang="nl-BE" sz="1600" dirty="0"/>
          </a:p>
        </p:txBody>
      </p:sp>
      <p:sp>
        <p:nvSpPr>
          <p:cNvPr id="22" name="Tekstvak 21">
            <a:extLst>
              <a:ext uri="{FF2B5EF4-FFF2-40B4-BE49-F238E27FC236}">
                <a16:creationId xmlns:a16="http://schemas.microsoft.com/office/drawing/2014/main" id="{ECAE4694-CCC3-3BE9-245A-3917E5533BD2}"/>
              </a:ext>
            </a:extLst>
          </p:cNvPr>
          <p:cNvSpPr txBox="1"/>
          <p:nvPr/>
        </p:nvSpPr>
        <p:spPr>
          <a:xfrm>
            <a:off x="9696617" y="5948180"/>
            <a:ext cx="3302598" cy="338554"/>
          </a:xfrm>
          <a:prstGeom prst="rect">
            <a:avLst/>
          </a:prstGeom>
          <a:noFill/>
        </p:spPr>
        <p:txBody>
          <a:bodyPr wrap="square" rtlCol="0">
            <a:spAutoFit/>
          </a:bodyPr>
          <a:lstStyle/>
          <a:p>
            <a:r>
              <a:rPr lang="nl-NL" sz="1600" dirty="0"/>
              <a:t>wiskunde: parking zoeken</a:t>
            </a:r>
            <a:endParaRPr lang="nl-BE" sz="1600" dirty="0"/>
          </a:p>
        </p:txBody>
      </p:sp>
      <p:sp>
        <p:nvSpPr>
          <p:cNvPr id="23" name="Tekstvak 22">
            <a:extLst>
              <a:ext uri="{FF2B5EF4-FFF2-40B4-BE49-F238E27FC236}">
                <a16:creationId xmlns:a16="http://schemas.microsoft.com/office/drawing/2014/main" id="{6A5C2489-D2CE-9DCD-E07A-7ED807929D6C}"/>
              </a:ext>
            </a:extLst>
          </p:cNvPr>
          <p:cNvSpPr txBox="1"/>
          <p:nvPr/>
        </p:nvSpPr>
        <p:spPr>
          <a:xfrm>
            <a:off x="9697126" y="2118046"/>
            <a:ext cx="3302598" cy="338554"/>
          </a:xfrm>
          <a:prstGeom prst="rect">
            <a:avLst/>
          </a:prstGeom>
          <a:noFill/>
        </p:spPr>
        <p:txBody>
          <a:bodyPr wrap="square" rtlCol="0">
            <a:spAutoFit/>
          </a:bodyPr>
          <a:lstStyle/>
          <a:p>
            <a:r>
              <a:rPr lang="nl-NL" sz="1600" dirty="0"/>
              <a:t>carwash</a:t>
            </a:r>
            <a:endParaRPr lang="nl-BE" sz="1600" dirty="0"/>
          </a:p>
        </p:txBody>
      </p:sp>
      <p:sp>
        <p:nvSpPr>
          <p:cNvPr id="24" name="Tekstvak 23">
            <a:extLst>
              <a:ext uri="{FF2B5EF4-FFF2-40B4-BE49-F238E27FC236}">
                <a16:creationId xmlns:a16="http://schemas.microsoft.com/office/drawing/2014/main" id="{3BD42061-0BE5-71F0-4154-9655D82FA51C}"/>
              </a:ext>
            </a:extLst>
          </p:cNvPr>
          <p:cNvSpPr txBox="1"/>
          <p:nvPr/>
        </p:nvSpPr>
        <p:spPr>
          <a:xfrm>
            <a:off x="5918052" y="2198990"/>
            <a:ext cx="3302598" cy="338554"/>
          </a:xfrm>
          <a:prstGeom prst="rect">
            <a:avLst/>
          </a:prstGeom>
          <a:noFill/>
        </p:spPr>
        <p:txBody>
          <a:bodyPr wrap="square" rtlCol="0">
            <a:spAutoFit/>
          </a:bodyPr>
          <a:lstStyle/>
          <a:p>
            <a:r>
              <a:rPr lang="nl-NL" sz="1600" dirty="0"/>
              <a:t>rollenspel</a:t>
            </a:r>
            <a:endParaRPr lang="nl-BE" sz="1600" dirty="0"/>
          </a:p>
        </p:txBody>
      </p:sp>
      <p:sp>
        <p:nvSpPr>
          <p:cNvPr id="27" name="Tekstvak 26">
            <a:extLst>
              <a:ext uri="{FF2B5EF4-FFF2-40B4-BE49-F238E27FC236}">
                <a16:creationId xmlns:a16="http://schemas.microsoft.com/office/drawing/2014/main" id="{0FCBE281-57C2-9B0D-EBD2-4FAF51A65607}"/>
              </a:ext>
            </a:extLst>
          </p:cNvPr>
          <p:cNvSpPr txBox="1"/>
          <p:nvPr/>
        </p:nvSpPr>
        <p:spPr>
          <a:xfrm>
            <a:off x="580533" y="4327222"/>
            <a:ext cx="3302598" cy="338554"/>
          </a:xfrm>
          <a:prstGeom prst="rect">
            <a:avLst/>
          </a:prstGeom>
          <a:noFill/>
        </p:spPr>
        <p:txBody>
          <a:bodyPr wrap="square" rtlCol="0">
            <a:spAutoFit/>
          </a:bodyPr>
          <a:lstStyle/>
          <a:p>
            <a:r>
              <a:rPr lang="nl-NL" sz="1600" dirty="0" err="1"/>
              <a:t>braingym</a:t>
            </a:r>
            <a:endParaRPr lang="nl-BE" sz="1600" dirty="0"/>
          </a:p>
        </p:txBody>
      </p:sp>
      <p:pic>
        <p:nvPicPr>
          <p:cNvPr id="6" name="Afbeelding 5">
            <a:extLst>
              <a:ext uri="{FF2B5EF4-FFF2-40B4-BE49-F238E27FC236}">
                <a16:creationId xmlns:a16="http://schemas.microsoft.com/office/drawing/2014/main" id="{A5088F45-B2EA-484D-9705-7BBAB271820D}"/>
              </a:ext>
            </a:extLst>
          </p:cNvPr>
          <p:cNvPicPr>
            <a:picLocks noChangeAspect="1"/>
          </p:cNvPicPr>
          <p:nvPr/>
        </p:nvPicPr>
        <p:blipFill rotWithShape="1">
          <a:blip r:embed="rId2"/>
          <a:srcRect l="50122" t="15792" r="34265" b="56335"/>
          <a:stretch/>
        </p:blipFill>
        <p:spPr>
          <a:xfrm>
            <a:off x="4509844" y="251471"/>
            <a:ext cx="1903486" cy="1911534"/>
          </a:xfrm>
          <a:prstGeom prst="rect">
            <a:avLst/>
          </a:prstGeom>
        </p:spPr>
      </p:pic>
      <p:pic>
        <p:nvPicPr>
          <p:cNvPr id="9" name="Afbeelding 8">
            <a:extLst>
              <a:ext uri="{FF2B5EF4-FFF2-40B4-BE49-F238E27FC236}">
                <a16:creationId xmlns:a16="http://schemas.microsoft.com/office/drawing/2014/main" id="{2D9BE064-AC67-64AE-1611-D45BE137520D}"/>
              </a:ext>
            </a:extLst>
          </p:cNvPr>
          <p:cNvPicPr>
            <a:picLocks noChangeAspect="1"/>
          </p:cNvPicPr>
          <p:nvPr/>
        </p:nvPicPr>
        <p:blipFill rotWithShape="1">
          <a:blip r:embed="rId3"/>
          <a:srcRect l="18618" t="63888" r="65765" b="16392"/>
          <a:stretch/>
        </p:blipFill>
        <p:spPr>
          <a:xfrm>
            <a:off x="9067350" y="3760168"/>
            <a:ext cx="3124650" cy="2219314"/>
          </a:xfrm>
          <a:prstGeom prst="rect">
            <a:avLst/>
          </a:prstGeom>
        </p:spPr>
      </p:pic>
      <p:pic>
        <p:nvPicPr>
          <p:cNvPr id="12" name="Afbeelding 11">
            <a:extLst>
              <a:ext uri="{FF2B5EF4-FFF2-40B4-BE49-F238E27FC236}">
                <a16:creationId xmlns:a16="http://schemas.microsoft.com/office/drawing/2014/main" id="{BCAC7E00-4C1B-CE16-4A7D-E061A4FF6368}"/>
              </a:ext>
            </a:extLst>
          </p:cNvPr>
          <p:cNvPicPr>
            <a:picLocks noChangeAspect="1"/>
          </p:cNvPicPr>
          <p:nvPr/>
        </p:nvPicPr>
        <p:blipFill rotWithShape="1">
          <a:blip r:embed="rId4"/>
          <a:srcRect l="2920" t="50000" r="81468" b="14201"/>
          <a:stretch/>
        </p:blipFill>
        <p:spPr>
          <a:xfrm>
            <a:off x="213540" y="1914347"/>
            <a:ext cx="1903486" cy="2455102"/>
          </a:xfrm>
          <a:prstGeom prst="rect">
            <a:avLst/>
          </a:prstGeom>
        </p:spPr>
      </p:pic>
      <p:pic>
        <p:nvPicPr>
          <p:cNvPr id="15" name="Afbeelding 14">
            <a:extLst>
              <a:ext uri="{FF2B5EF4-FFF2-40B4-BE49-F238E27FC236}">
                <a16:creationId xmlns:a16="http://schemas.microsoft.com/office/drawing/2014/main" id="{8029EB20-5857-856A-EEE2-1299926556B3}"/>
              </a:ext>
            </a:extLst>
          </p:cNvPr>
          <p:cNvPicPr>
            <a:picLocks noChangeAspect="1"/>
          </p:cNvPicPr>
          <p:nvPr/>
        </p:nvPicPr>
        <p:blipFill rotWithShape="1">
          <a:blip r:embed="rId5"/>
          <a:srcRect l="2901" t="38386" r="81382" b="15451"/>
          <a:stretch/>
        </p:blipFill>
        <p:spPr>
          <a:xfrm>
            <a:off x="2559036" y="3106835"/>
            <a:ext cx="1916282" cy="3165844"/>
          </a:xfrm>
          <a:prstGeom prst="rect">
            <a:avLst/>
          </a:prstGeom>
        </p:spPr>
      </p:pic>
      <p:pic>
        <p:nvPicPr>
          <p:cNvPr id="19" name="Afbeelding 18">
            <a:extLst>
              <a:ext uri="{FF2B5EF4-FFF2-40B4-BE49-F238E27FC236}">
                <a16:creationId xmlns:a16="http://schemas.microsoft.com/office/drawing/2014/main" id="{F25F6808-7250-40C2-60D7-AC0F0B80A096}"/>
              </a:ext>
            </a:extLst>
          </p:cNvPr>
          <p:cNvPicPr>
            <a:picLocks noChangeAspect="1"/>
          </p:cNvPicPr>
          <p:nvPr/>
        </p:nvPicPr>
        <p:blipFill rotWithShape="1">
          <a:blip r:embed="rId6"/>
          <a:srcRect l="81681" t="23215" r="3030" b="29098"/>
          <a:stretch/>
        </p:blipFill>
        <p:spPr>
          <a:xfrm>
            <a:off x="4391016" y="3096993"/>
            <a:ext cx="1788466" cy="3137566"/>
          </a:xfrm>
          <a:prstGeom prst="rect">
            <a:avLst/>
          </a:prstGeom>
        </p:spPr>
      </p:pic>
      <p:pic>
        <p:nvPicPr>
          <p:cNvPr id="26" name="Afbeelding 25">
            <a:extLst>
              <a:ext uri="{FF2B5EF4-FFF2-40B4-BE49-F238E27FC236}">
                <a16:creationId xmlns:a16="http://schemas.microsoft.com/office/drawing/2014/main" id="{4EAAB7B5-F62C-F2A4-380B-4994B8AD5360}"/>
              </a:ext>
            </a:extLst>
          </p:cNvPr>
          <p:cNvPicPr>
            <a:picLocks noChangeAspect="1"/>
          </p:cNvPicPr>
          <p:nvPr/>
        </p:nvPicPr>
        <p:blipFill rotWithShape="1">
          <a:blip r:embed="rId7"/>
          <a:srcRect l="50000" t="39529" r="34387" b="32598"/>
          <a:stretch/>
        </p:blipFill>
        <p:spPr>
          <a:xfrm>
            <a:off x="6413330" y="251471"/>
            <a:ext cx="1903486" cy="1911534"/>
          </a:xfrm>
          <a:prstGeom prst="rect">
            <a:avLst/>
          </a:prstGeom>
        </p:spPr>
      </p:pic>
      <p:pic>
        <p:nvPicPr>
          <p:cNvPr id="30" name="Afbeelding 29">
            <a:extLst>
              <a:ext uri="{FF2B5EF4-FFF2-40B4-BE49-F238E27FC236}">
                <a16:creationId xmlns:a16="http://schemas.microsoft.com/office/drawing/2014/main" id="{B400300A-483D-A0AE-06D4-C36AA0646D65}"/>
              </a:ext>
            </a:extLst>
          </p:cNvPr>
          <p:cNvPicPr>
            <a:picLocks noChangeAspect="1"/>
          </p:cNvPicPr>
          <p:nvPr/>
        </p:nvPicPr>
        <p:blipFill rotWithShape="1">
          <a:blip r:embed="rId8"/>
          <a:srcRect l="50000" t="47431" r="34441" b="27530"/>
          <a:stretch/>
        </p:blipFill>
        <p:spPr>
          <a:xfrm>
            <a:off x="9220650" y="439429"/>
            <a:ext cx="1896932" cy="1717211"/>
          </a:xfrm>
          <a:prstGeom prst="rect">
            <a:avLst/>
          </a:prstGeom>
        </p:spPr>
      </p:pic>
      <p:pic>
        <p:nvPicPr>
          <p:cNvPr id="33" name="Afbeelding 32">
            <a:extLst>
              <a:ext uri="{FF2B5EF4-FFF2-40B4-BE49-F238E27FC236}">
                <a16:creationId xmlns:a16="http://schemas.microsoft.com/office/drawing/2014/main" id="{5F3FFDCC-7EFA-FC2F-A22C-E5A06DD8848B}"/>
              </a:ext>
            </a:extLst>
          </p:cNvPr>
          <p:cNvPicPr>
            <a:picLocks noChangeAspect="1"/>
          </p:cNvPicPr>
          <p:nvPr/>
        </p:nvPicPr>
        <p:blipFill rotWithShape="1">
          <a:blip r:embed="rId9"/>
          <a:srcRect l="34765" t="29333" r="50000" b="34868"/>
          <a:stretch/>
        </p:blipFill>
        <p:spPr>
          <a:xfrm>
            <a:off x="6548206" y="3268947"/>
            <a:ext cx="2165488" cy="2862195"/>
          </a:xfrm>
          <a:prstGeom prst="rect">
            <a:avLst/>
          </a:prstGeom>
        </p:spPr>
      </p:pic>
    </p:spTree>
    <p:extLst>
      <p:ext uri="{BB962C8B-B14F-4D97-AF65-F5344CB8AC3E}">
        <p14:creationId xmlns:p14="http://schemas.microsoft.com/office/powerpoint/2010/main" val="33530606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4FB771E0-5DCA-3D88-F6DD-1774B6F1DD53}"/>
              </a:ext>
            </a:extLst>
          </p:cNvPr>
          <p:cNvSpPr>
            <a:spLocks noGrp="1"/>
          </p:cNvSpPr>
          <p:nvPr>
            <p:ph sz="half" idx="1"/>
          </p:nvPr>
        </p:nvSpPr>
        <p:spPr/>
        <p:txBody>
          <a:bodyPr>
            <a:normAutofit fontScale="77500" lnSpcReduction="20000"/>
          </a:bodyPr>
          <a:lstStyle/>
          <a:p>
            <a:r>
              <a:rPr lang="nl-NL" dirty="0"/>
              <a:t>Welke menselijke ervaring ligt er achter ‘auto’s’?</a:t>
            </a:r>
          </a:p>
          <a:p>
            <a:endParaRPr lang="nl-NL" dirty="0"/>
          </a:p>
          <a:p>
            <a:r>
              <a:rPr lang="nl-NL" dirty="0"/>
              <a:t>=&gt; Een auto brengt mensen bij elkaar. Je kan op bezoek …</a:t>
            </a:r>
          </a:p>
          <a:p>
            <a:endParaRPr lang="nl-NL" dirty="0"/>
          </a:p>
          <a:p>
            <a:r>
              <a:rPr lang="nl-NL" dirty="0"/>
              <a:t>Tip: Er kan meer dan één ervaring zitten achter een thema. Je zou bij auto’s bijvoorbeeld ook kunnen denken aan bewondering voor de techniek. Zo kom je bij verbondenheid met natuur en cultuur. Wanneer je twee weken rond een OA werkt zou je één ervaring/ één component in de eerste week kunnen doen en de tweede in de tweede week.</a:t>
            </a:r>
            <a:endParaRPr lang="nl-BE" dirty="0"/>
          </a:p>
        </p:txBody>
      </p:sp>
      <p:pic>
        <p:nvPicPr>
          <p:cNvPr id="10242" name="Picture 2" descr="5 x autoliefde op Valentijnsdag » ikwilvanmijnautoaf.nl">
            <a:extLst>
              <a:ext uri="{FF2B5EF4-FFF2-40B4-BE49-F238E27FC236}">
                <a16:creationId xmlns:a16="http://schemas.microsoft.com/office/drawing/2014/main" id="{6AEA70A4-1384-F5F6-D7E6-C6841289B58F}"/>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218238" y="2370220"/>
            <a:ext cx="4937125" cy="2974810"/>
          </a:xfrm>
          <a:prstGeom prst="rect">
            <a:avLst/>
          </a:prstGeom>
          <a:noFill/>
          <a:extLst>
            <a:ext uri="{909E8E84-426E-40DD-AFC4-6F175D3DCCD1}">
              <a14:hiddenFill xmlns:a14="http://schemas.microsoft.com/office/drawing/2010/main">
                <a:solidFill>
                  <a:srgbClr val="FFFFFF"/>
                </a:solidFill>
              </a14:hiddenFill>
            </a:ext>
          </a:extLst>
        </p:spPr>
      </p:pic>
      <p:sp>
        <p:nvSpPr>
          <p:cNvPr id="5" name="Titel 1">
            <a:extLst>
              <a:ext uri="{FF2B5EF4-FFF2-40B4-BE49-F238E27FC236}">
                <a16:creationId xmlns:a16="http://schemas.microsoft.com/office/drawing/2014/main" id="{FB124A20-33F8-2C34-FD53-A6C78B893DE4}"/>
              </a:ext>
            </a:extLst>
          </p:cNvPr>
          <p:cNvSpPr>
            <a:spLocks noGrp="1"/>
          </p:cNvSpPr>
          <p:nvPr>
            <p:ph type="title"/>
          </p:nvPr>
        </p:nvSpPr>
        <p:spPr>
          <a:xfrm>
            <a:off x="1096963" y="287338"/>
            <a:ext cx="10058400" cy="1449387"/>
          </a:xfrm>
        </p:spPr>
        <p:txBody>
          <a:bodyPr/>
          <a:lstStyle/>
          <a:p>
            <a:r>
              <a:rPr lang="nl-NL" dirty="0"/>
              <a:t>OA auto’s</a:t>
            </a:r>
            <a:endParaRPr lang="nl-BE" dirty="0"/>
          </a:p>
        </p:txBody>
      </p:sp>
    </p:spTree>
    <p:extLst>
      <p:ext uri="{BB962C8B-B14F-4D97-AF65-F5344CB8AC3E}">
        <p14:creationId xmlns:p14="http://schemas.microsoft.com/office/powerpoint/2010/main" val="3814987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C6C2BD99-CBF9-DECE-B541-B111895D8352}"/>
              </a:ext>
            </a:extLst>
          </p:cNvPr>
          <p:cNvSpPr>
            <a:spLocks noGrp="1"/>
          </p:cNvSpPr>
          <p:nvPr>
            <p:ph sz="half" idx="1"/>
          </p:nvPr>
        </p:nvSpPr>
        <p:spPr>
          <a:xfrm>
            <a:off x="1097279" y="1845733"/>
            <a:ext cx="5346552" cy="4415217"/>
          </a:xfrm>
        </p:spPr>
        <p:txBody>
          <a:bodyPr>
            <a:normAutofit fontScale="55000" lnSpcReduction="20000"/>
          </a:bodyPr>
          <a:lstStyle/>
          <a:p>
            <a:pPr>
              <a:buFont typeface="Arial" panose="020B0604020202020204" pitchFamily="34" charset="0"/>
              <a:buChar char="•"/>
            </a:pPr>
            <a:r>
              <a:rPr lang="nl-NL" dirty="0"/>
              <a:t> Ritueel</a:t>
            </a:r>
          </a:p>
          <a:p>
            <a:pPr marL="0" indent="0">
              <a:buNone/>
            </a:pPr>
            <a:r>
              <a:rPr lang="nl-NL" dirty="0"/>
              <a:t>De kinderen zitten in de kring bij het onthaal. De leerkracht geeft een kind een autootje en vraagt om het naar een ander kind te rijden. Zo wordt het autootje naar elk kind gereden en verbindt het de kinderen. Hierna kan een kaarsje worden aangestoken: we zijn nu allemaal samengebracht.</a:t>
            </a:r>
          </a:p>
          <a:p>
            <a:pPr>
              <a:buFont typeface="Arial" panose="020B0604020202020204" pitchFamily="34" charset="0"/>
              <a:buChar char="•"/>
            </a:pPr>
            <a:r>
              <a:rPr lang="nl-NL" dirty="0"/>
              <a:t> Ervaringen en belevingen</a:t>
            </a:r>
          </a:p>
          <a:p>
            <a:pPr marL="0" indent="0">
              <a:buNone/>
            </a:pPr>
            <a:r>
              <a:rPr lang="nl-NL" dirty="0"/>
              <a:t>Er wordt een poppenspel uitgespeeld: Jules wil zijn vriendin bezoeken. Maar hoe komt hij daar? De auto brengt hem. Laat de kinderen daarna vertellen naar wie zij allemaal op weg gaan. Wie brengen zij een bezoekje?</a:t>
            </a:r>
          </a:p>
          <a:p>
            <a:pPr>
              <a:buFont typeface="Arial" panose="020B0604020202020204" pitchFamily="34" charset="0"/>
              <a:buChar char="•"/>
            </a:pPr>
            <a:r>
              <a:rPr lang="nl-NL" dirty="0"/>
              <a:t> Jezusbeeld</a:t>
            </a:r>
          </a:p>
          <a:p>
            <a:pPr marL="0" indent="0">
              <a:buNone/>
            </a:pPr>
            <a:r>
              <a:rPr lang="nl-NL" dirty="0"/>
              <a:t>Ook Jezus is onderweg. Niet met de </a:t>
            </a:r>
            <a:r>
              <a:rPr lang="nl-NL"/>
              <a:t>auto … Die </a:t>
            </a:r>
            <a:r>
              <a:rPr lang="nl-NL" dirty="0"/>
              <a:t>was er toen nog niet. Maar Jezus overbrugt ook afstanden om bij mensen te zijn. Hij laat zich zelfs niet tegenhouden doordat hij te voet gaat! In een kinderbijbel kunnen prenten worden gezocht van Jezus die onderweg is naar mensen.</a:t>
            </a:r>
          </a:p>
          <a:p>
            <a:pPr marL="0" indent="0">
              <a:buNone/>
            </a:pPr>
            <a:endParaRPr lang="nl-BE" dirty="0"/>
          </a:p>
        </p:txBody>
      </p:sp>
      <p:pic>
        <p:nvPicPr>
          <p:cNvPr id="6" name="Tijdelijke aanduiding voor inhoud 5">
            <a:extLst>
              <a:ext uri="{FF2B5EF4-FFF2-40B4-BE49-F238E27FC236}">
                <a16:creationId xmlns:a16="http://schemas.microsoft.com/office/drawing/2014/main" id="{FF430DF7-D3D9-C803-59E3-9F35874DA866}"/>
              </a:ext>
            </a:extLst>
          </p:cNvPr>
          <p:cNvPicPr>
            <a:picLocks noGrp="1" noChangeAspect="1"/>
          </p:cNvPicPr>
          <p:nvPr>
            <p:ph sz="half" idx="2"/>
          </p:nvPr>
        </p:nvPicPr>
        <p:blipFill rotWithShape="1">
          <a:blip r:embed="rId2"/>
          <a:srcRect l="13067" t="22654" r="52288" b="31249"/>
          <a:stretch/>
        </p:blipFill>
        <p:spPr>
          <a:xfrm>
            <a:off x="6562164" y="2148839"/>
            <a:ext cx="4459427" cy="3337561"/>
          </a:xfrm>
        </p:spPr>
      </p:pic>
      <p:sp>
        <p:nvSpPr>
          <p:cNvPr id="4" name="Titel 1">
            <a:extLst>
              <a:ext uri="{FF2B5EF4-FFF2-40B4-BE49-F238E27FC236}">
                <a16:creationId xmlns:a16="http://schemas.microsoft.com/office/drawing/2014/main" id="{FD6E7C74-7B8A-30CB-3003-730EEA0C6324}"/>
              </a:ext>
            </a:extLst>
          </p:cNvPr>
          <p:cNvSpPr>
            <a:spLocks noGrp="1"/>
          </p:cNvSpPr>
          <p:nvPr>
            <p:ph type="title"/>
          </p:nvPr>
        </p:nvSpPr>
        <p:spPr>
          <a:xfrm>
            <a:off x="1096963" y="287338"/>
            <a:ext cx="10058400" cy="1449387"/>
          </a:xfrm>
        </p:spPr>
        <p:txBody>
          <a:bodyPr/>
          <a:lstStyle/>
          <a:p>
            <a:r>
              <a:rPr lang="nl-NL" dirty="0"/>
              <a:t>OA auto’s</a:t>
            </a:r>
            <a:endParaRPr lang="nl-BE" dirty="0"/>
          </a:p>
        </p:txBody>
      </p:sp>
    </p:spTree>
    <p:extLst>
      <p:ext uri="{BB962C8B-B14F-4D97-AF65-F5344CB8AC3E}">
        <p14:creationId xmlns:p14="http://schemas.microsoft.com/office/powerpoint/2010/main" val="2082110899"/>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534</Words>
  <Application>Microsoft Macintosh PowerPoint</Application>
  <PresentationFormat>Breedbeeld</PresentationFormat>
  <Paragraphs>48</Paragraphs>
  <Slides>7</Slides>
  <Notes>0</Notes>
  <HiddenSlides>0</HiddenSlides>
  <MMClips>1</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7</vt:i4>
      </vt:variant>
    </vt:vector>
  </HeadingPairs>
  <TitlesOfParts>
    <vt:vector size="12" baseType="lpstr">
      <vt:lpstr>Arial</vt:lpstr>
      <vt:lpstr>Calibri</vt:lpstr>
      <vt:lpstr>Calibri Light</vt:lpstr>
      <vt:lpstr>Courier New</vt:lpstr>
      <vt:lpstr>Kantoorthema</vt:lpstr>
      <vt:lpstr>Verbondenheid met anderen</vt:lpstr>
      <vt:lpstr>OA touwtjes</vt:lpstr>
      <vt:lpstr>OA touwtjes</vt:lpstr>
      <vt:lpstr>OA touwtjes</vt:lpstr>
      <vt:lpstr>OA auto’s</vt:lpstr>
      <vt:lpstr>OA auto’s</vt:lpstr>
      <vt:lpstr>OA auto’s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Verbondenheid met anderen</dc:title>
  <dc:creator>Rik Snijkers</dc:creator>
  <cp:lastModifiedBy>Rik Snijkers</cp:lastModifiedBy>
  <cp:revision>1</cp:revision>
  <dcterms:created xsi:type="dcterms:W3CDTF">2023-02-02T09:15:03Z</dcterms:created>
  <dcterms:modified xsi:type="dcterms:W3CDTF">2023-02-02T09:16:54Z</dcterms:modified>
</cp:coreProperties>
</file>