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5"/>
  </p:notesMasterIdLst>
  <p:sldIdLst>
    <p:sldId id="516" r:id="rId3"/>
    <p:sldId id="710" r:id="rId4"/>
    <p:sldId id="711" r:id="rId5"/>
    <p:sldId id="712" r:id="rId6"/>
    <p:sldId id="655" r:id="rId7"/>
    <p:sldId id="701" r:id="rId8"/>
    <p:sldId id="656" r:id="rId9"/>
    <p:sldId id="632" r:id="rId10"/>
    <p:sldId id="633" r:id="rId11"/>
    <p:sldId id="680" r:id="rId12"/>
    <p:sldId id="681" r:id="rId13"/>
    <p:sldId id="682" r:id="rId14"/>
    <p:sldId id="683" r:id="rId15"/>
    <p:sldId id="684" r:id="rId16"/>
    <p:sldId id="658" r:id="rId17"/>
    <p:sldId id="709" r:id="rId18"/>
    <p:sldId id="659" r:id="rId19"/>
    <p:sldId id="634" r:id="rId20"/>
    <p:sldId id="638" r:id="rId21"/>
    <p:sldId id="635" r:id="rId22"/>
    <p:sldId id="677" r:id="rId23"/>
    <p:sldId id="606" r:id="rId24"/>
    <p:sldId id="679" r:id="rId25"/>
    <p:sldId id="685" r:id="rId26"/>
    <p:sldId id="686" r:id="rId27"/>
    <p:sldId id="687" r:id="rId28"/>
    <p:sldId id="688" r:id="rId29"/>
    <p:sldId id="695" r:id="rId30"/>
    <p:sldId id="708" r:id="rId31"/>
    <p:sldId id="651" r:id="rId32"/>
    <p:sldId id="678" r:id="rId33"/>
    <p:sldId id="345" r:id="rId34"/>
    <p:sldId id="673" r:id="rId35"/>
    <p:sldId id="674" r:id="rId36"/>
    <p:sldId id="705" r:id="rId37"/>
    <p:sldId id="664" r:id="rId38"/>
    <p:sldId id="696" r:id="rId39"/>
    <p:sldId id="595" r:id="rId40"/>
    <p:sldId id="702" r:id="rId41"/>
    <p:sldId id="715" r:id="rId42"/>
    <p:sldId id="699" r:id="rId43"/>
    <p:sldId id="714" r:id="rId44"/>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59"/>
    <p:restoredTop sz="94672"/>
  </p:normalViewPr>
  <p:slideViewPr>
    <p:cSldViewPr snapToGrid="0">
      <p:cViewPr varScale="1">
        <p:scale>
          <a:sx n="78" d="100"/>
          <a:sy n="78" d="100"/>
        </p:scale>
        <p:origin x="51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3A93F8-14A4-6747-B7E0-6890D62D83CB}" type="datetimeFigureOut">
              <a:rPr lang="nl-BE" smtClean="0"/>
              <a:t>14/10/2025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3ED433-22A7-C944-B950-C54ADCAC34F5}" type="slidenum">
              <a:rPr lang="nl-BE" smtClean="0"/>
              <a:t>‹nr.›</a:t>
            </a:fld>
            <a:endParaRPr lang="nl-BE"/>
          </a:p>
        </p:txBody>
      </p:sp>
    </p:spTree>
    <p:extLst>
      <p:ext uri="{BB962C8B-B14F-4D97-AF65-F5344CB8AC3E}">
        <p14:creationId xmlns:p14="http://schemas.microsoft.com/office/powerpoint/2010/main" val="210983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03ED433-22A7-C944-B950-C54ADCAC34F5}" type="slidenum">
              <a:rPr lang="nl-BE" smtClean="0"/>
              <a:t>18</a:t>
            </a:fld>
            <a:endParaRPr lang="nl-BE"/>
          </a:p>
        </p:txBody>
      </p:sp>
    </p:spTree>
    <p:extLst>
      <p:ext uri="{BB962C8B-B14F-4D97-AF65-F5344CB8AC3E}">
        <p14:creationId xmlns:p14="http://schemas.microsoft.com/office/powerpoint/2010/main" val="536087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Banksy</a:t>
            </a:r>
            <a:endParaRPr lang="nl-BE" dirty="0"/>
          </a:p>
          <a:p>
            <a:endParaRPr lang="nl-BE" dirty="0"/>
          </a:p>
        </p:txBody>
      </p:sp>
      <p:sp>
        <p:nvSpPr>
          <p:cNvPr id="4" name="Tijdelijke aanduiding voor dianummer 3"/>
          <p:cNvSpPr>
            <a:spLocks noGrp="1"/>
          </p:cNvSpPr>
          <p:nvPr>
            <p:ph type="sldNum" sz="quarter" idx="5"/>
          </p:nvPr>
        </p:nvSpPr>
        <p:spPr/>
        <p:txBody>
          <a:bodyPr/>
          <a:lstStyle/>
          <a:p>
            <a:fld id="{903ED433-22A7-C944-B950-C54ADCAC34F5}" type="slidenum">
              <a:rPr lang="nl-BE" smtClean="0"/>
              <a:t>21</a:t>
            </a:fld>
            <a:endParaRPr lang="nl-BE"/>
          </a:p>
        </p:txBody>
      </p:sp>
    </p:spTree>
    <p:extLst>
      <p:ext uri="{BB962C8B-B14F-4D97-AF65-F5344CB8AC3E}">
        <p14:creationId xmlns:p14="http://schemas.microsoft.com/office/powerpoint/2010/main" val="3529592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Koningen uit het Oosten: lichtzoekers, ze zoeken dit niet vanuit hun eigen brein, ze kijken omhoog, ze durven onthecht zijn en loslaten, ze vertrouwen op het Mysterie. Ze gaan niet hun weg, maar laten zich in beweging zetten door ‘het hogere’.</a:t>
            </a:r>
          </a:p>
          <a:p>
            <a:r>
              <a:rPr lang="nl-BE" dirty="0"/>
              <a:t>Herodes is gehecht aan zijn macht. Hij ziet het niet! Hij kijkt niet omhoog. Hij is allleen maar bezig met wereldse rijkdom.</a:t>
            </a:r>
          </a:p>
          <a:p>
            <a:r>
              <a:rPr lang="nl-BE" dirty="0"/>
              <a:t>Ster is een beeld voor … niet ik, me laten raken door iets dat me overstijgt, … </a:t>
            </a:r>
          </a:p>
          <a:p>
            <a:r>
              <a:rPr lang="nl-BE" dirty="0"/>
              <a:t>Wanneer zie je sterren? In het donker, jezelf niet centraal in het licht willen plaatsen</a:t>
            </a:r>
          </a:p>
          <a:p>
            <a:r>
              <a:rPr lang="nl-BE" dirty="0"/>
              <a:t>Oosten is een beeld voor …de plaats waar het licht opgaat, </a:t>
            </a:r>
          </a:p>
          <a:p>
            <a:r>
              <a:rPr lang="nl-BE" dirty="0"/>
              <a:t>De nacht is een beeld voor … donkere tijden, geen perspectief,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ED433-22A7-C944-B950-C54ADCAC34F5}"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1393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394F2-C81E-8678-AA79-9E4ED901B5D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740F487-72DA-86EC-627D-3315E835F5A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D3C2B6F-AAF5-2D2E-A5EB-A76BA71C202D}"/>
              </a:ext>
            </a:extLst>
          </p:cNvPr>
          <p:cNvSpPr>
            <a:spLocks noGrp="1"/>
          </p:cNvSpPr>
          <p:nvPr>
            <p:ph type="body" idx="1"/>
          </p:nvPr>
        </p:nvSpPr>
        <p:spPr/>
        <p:txBody>
          <a:bodyPr/>
          <a:lstStyle/>
          <a:p>
            <a:r>
              <a:rPr lang="nl-BE" dirty="0"/>
              <a:t>Zien wat we niet willen zien -  anoniem </a:t>
            </a:r>
          </a:p>
          <a:p>
            <a:r>
              <a:rPr lang="nl-BE" dirty="0"/>
              <a:t>Syrische vluchtelingen.</a:t>
            </a:r>
          </a:p>
        </p:txBody>
      </p:sp>
      <p:sp>
        <p:nvSpPr>
          <p:cNvPr id="4" name="Tijdelijke aanduiding voor dianummer 3">
            <a:extLst>
              <a:ext uri="{FF2B5EF4-FFF2-40B4-BE49-F238E27FC236}">
                <a16:creationId xmlns:a16="http://schemas.microsoft.com/office/drawing/2014/main" id="{3AAA1B84-A5B3-C1B6-7395-78A0B8F15F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0E690-54E4-B145-BBD4-B34521D996F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754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03ED433-22A7-C944-B950-C54ADCAC34F5}" type="slidenum">
              <a:rPr lang="nl-BE" smtClean="0"/>
              <a:t>38</a:t>
            </a:fld>
            <a:endParaRPr lang="nl-BE"/>
          </a:p>
        </p:txBody>
      </p:sp>
    </p:spTree>
    <p:extLst>
      <p:ext uri="{BB962C8B-B14F-4D97-AF65-F5344CB8AC3E}">
        <p14:creationId xmlns:p14="http://schemas.microsoft.com/office/powerpoint/2010/main" val="157999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40FA03-2924-A80C-DA13-EA79381F2A5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F389A84C-79EE-AA6E-73EE-D9E3BEDD33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667A9609-54AC-1789-30E3-BC42C393BCB2}"/>
              </a:ext>
            </a:extLst>
          </p:cNvPr>
          <p:cNvSpPr>
            <a:spLocks noGrp="1"/>
          </p:cNvSpPr>
          <p:nvPr>
            <p:ph type="dt" sz="half" idx="10"/>
          </p:nvPr>
        </p:nvSpPr>
        <p:spPr/>
        <p:txBody>
          <a:bodyPr/>
          <a:lstStyle/>
          <a:p>
            <a:fld id="{1F3985DD-7433-C64F-A5AB-48A97260BBB0}" type="datetimeFigureOut">
              <a:rPr lang="nl-BE" smtClean="0"/>
              <a:t>14/10/2025</a:t>
            </a:fld>
            <a:endParaRPr lang="nl-BE"/>
          </a:p>
        </p:txBody>
      </p:sp>
      <p:sp>
        <p:nvSpPr>
          <p:cNvPr id="5" name="Tijdelijke aanduiding voor voettekst 4">
            <a:extLst>
              <a:ext uri="{FF2B5EF4-FFF2-40B4-BE49-F238E27FC236}">
                <a16:creationId xmlns:a16="http://schemas.microsoft.com/office/drawing/2014/main" id="{C717BA3E-3564-B439-76F2-0D50C7071CB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AF83F1D-32D0-C9E8-C9C2-E72E667A138E}"/>
              </a:ext>
            </a:extLst>
          </p:cNvPr>
          <p:cNvSpPr>
            <a:spLocks noGrp="1"/>
          </p:cNvSpPr>
          <p:nvPr>
            <p:ph type="sldNum" sz="quarter" idx="12"/>
          </p:nvPr>
        </p:nvSpPr>
        <p:spPr/>
        <p:txBody>
          <a:bodyPr/>
          <a:lstStyle/>
          <a:p>
            <a:fld id="{C36C764B-68DF-2640-A4FC-1232577D6B8E}" type="slidenum">
              <a:rPr lang="nl-BE" smtClean="0"/>
              <a:t>‹nr.›</a:t>
            </a:fld>
            <a:endParaRPr lang="nl-BE"/>
          </a:p>
        </p:txBody>
      </p:sp>
    </p:spTree>
    <p:extLst>
      <p:ext uri="{BB962C8B-B14F-4D97-AF65-F5344CB8AC3E}">
        <p14:creationId xmlns:p14="http://schemas.microsoft.com/office/powerpoint/2010/main" val="2887958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F8459-128C-6517-5A19-141CF82B2E56}"/>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0C73A87F-14EF-A0C9-028C-F0F9F9FBC0C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B362024-3ABE-E611-8204-8CFDC361DE9A}"/>
              </a:ext>
            </a:extLst>
          </p:cNvPr>
          <p:cNvSpPr>
            <a:spLocks noGrp="1"/>
          </p:cNvSpPr>
          <p:nvPr>
            <p:ph type="dt" sz="half" idx="10"/>
          </p:nvPr>
        </p:nvSpPr>
        <p:spPr/>
        <p:txBody>
          <a:bodyPr/>
          <a:lstStyle/>
          <a:p>
            <a:fld id="{1F3985DD-7433-C64F-A5AB-48A97260BBB0}" type="datetimeFigureOut">
              <a:rPr lang="nl-BE" smtClean="0"/>
              <a:t>14/10/2025</a:t>
            </a:fld>
            <a:endParaRPr lang="nl-BE"/>
          </a:p>
        </p:txBody>
      </p:sp>
      <p:sp>
        <p:nvSpPr>
          <p:cNvPr id="5" name="Tijdelijke aanduiding voor voettekst 4">
            <a:extLst>
              <a:ext uri="{FF2B5EF4-FFF2-40B4-BE49-F238E27FC236}">
                <a16:creationId xmlns:a16="http://schemas.microsoft.com/office/drawing/2014/main" id="{62038986-A2A8-F00B-2EC5-73841E8027A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32CED7A-2C60-DA92-D7C0-7C9A518867DD}"/>
              </a:ext>
            </a:extLst>
          </p:cNvPr>
          <p:cNvSpPr>
            <a:spLocks noGrp="1"/>
          </p:cNvSpPr>
          <p:nvPr>
            <p:ph type="sldNum" sz="quarter" idx="12"/>
          </p:nvPr>
        </p:nvSpPr>
        <p:spPr/>
        <p:txBody>
          <a:bodyPr/>
          <a:lstStyle/>
          <a:p>
            <a:fld id="{C36C764B-68DF-2640-A4FC-1232577D6B8E}" type="slidenum">
              <a:rPr lang="nl-BE" smtClean="0"/>
              <a:t>‹nr.›</a:t>
            </a:fld>
            <a:endParaRPr lang="nl-BE"/>
          </a:p>
        </p:txBody>
      </p:sp>
    </p:spTree>
    <p:extLst>
      <p:ext uri="{BB962C8B-B14F-4D97-AF65-F5344CB8AC3E}">
        <p14:creationId xmlns:p14="http://schemas.microsoft.com/office/powerpoint/2010/main" val="3333229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A70A65F-68B7-3B7D-7121-8E97647C9EC4}"/>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7137F2E7-6422-9B82-89DD-375C71C549C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F872381-C472-727F-B9E8-374D4AC12ED7}"/>
              </a:ext>
            </a:extLst>
          </p:cNvPr>
          <p:cNvSpPr>
            <a:spLocks noGrp="1"/>
          </p:cNvSpPr>
          <p:nvPr>
            <p:ph type="dt" sz="half" idx="10"/>
          </p:nvPr>
        </p:nvSpPr>
        <p:spPr/>
        <p:txBody>
          <a:bodyPr/>
          <a:lstStyle/>
          <a:p>
            <a:fld id="{1F3985DD-7433-C64F-A5AB-48A97260BBB0}" type="datetimeFigureOut">
              <a:rPr lang="nl-BE" smtClean="0"/>
              <a:t>14/10/2025</a:t>
            </a:fld>
            <a:endParaRPr lang="nl-BE"/>
          </a:p>
        </p:txBody>
      </p:sp>
      <p:sp>
        <p:nvSpPr>
          <p:cNvPr id="5" name="Tijdelijke aanduiding voor voettekst 4">
            <a:extLst>
              <a:ext uri="{FF2B5EF4-FFF2-40B4-BE49-F238E27FC236}">
                <a16:creationId xmlns:a16="http://schemas.microsoft.com/office/drawing/2014/main" id="{F62272EB-67EB-DEBF-E6D6-CEBAF8BD164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F1ECB70-58F6-B325-46C1-BE8D5E87BA67}"/>
              </a:ext>
            </a:extLst>
          </p:cNvPr>
          <p:cNvSpPr>
            <a:spLocks noGrp="1"/>
          </p:cNvSpPr>
          <p:nvPr>
            <p:ph type="sldNum" sz="quarter" idx="12"/>
          </p:nvPr>
        </p:nvSpPr>
        <p:spPr/>
        <p:txBody>
          <a:bodyPr/>
          <a:lstStyle/>
          <a:p>
            <a:fld id="{C36C764B-68DF-2640-A4FC-1232577D6B8E}" type="slidenum">
              <a:rPr lang="nl-BE" smtClean="0"/>
              <a:t>‹nr.›</a:t>
            </a:fld>
            <a:endParaRPr lang="nl-BE"/>
          </a:p>
        </p:txBody>
      </p:sp>
    </p:spTree>
    <p:extLst>
      <p:ext uri="{BB962C8B-B14F-4D97-AF65-F5344CB8AC3E}">
        <p14:creationId xmlns:p14="http://schemas.microsoft.com/office/powerpoint/2010/main" val="2354310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B26BB7-FEF8-9297-94BB-1834805FD96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D12C1279-80BF-C7A1-1F4B-F090775E26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4A06B0E3-5F6E-6D46-A5A9-9AEBF3BC1976}"/>
              </a:ext>
            </a:extLst>
          </p:cNvPr>
          <p:cNvSpPr>
            <a:spLocks noGrp="1"/>
          </p:cNvSpPr>
          <p:nvPr>
            <p:ph type="dt" sz="half" idx="10"/>
          </p:nvPr>
        </p:nvSpPr>
        <p:spPr/>
        <p:txBody>
          <a:bodyPr/>
          <a:lstStyle/>
          <a:p>
            <a:fld id="{2BC05D3D-2C8A-9C44-94C7-5AE0EEE1C117}" type="datetimeFigureOut">
              <a:rPr lang="nl-BE" smtClean="0"/>
              <a:t>14/10/2025</a:t>
            </a:fld>
            <a:endParaRPr lang="nl-BE"/>
          </a:p>
        </p:txBody>
      </p:sp>
      <p:sp>
        <p:nvSpPr>
          <p:cNvPr id="5" name="Tijdelijke aanduiding voor voettekst 4">
            <a:extLst>
              <a:ext uri="{FF2B5EF4-FFF2-40B4-BE49-F238E27FC236}">
                <a16:creationId xmlns:a16="http://schemas.microsoft.com/office/drawing/2014/main" id="{55DB0101-CADC-BE15-D798-41C7C9C15C2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BC656DF-9115-32D3-2AFA-0015632DD418}"/>
              </a:ext>
            </a:extLst>
          </p:cNvPr>
          <p:cNvSpPr>
            <a:spLocks noGrp="1"/>
          </p:cNvSpPr>
          <p:nvPr>
            <p:ph type="sldNum" sz="quarter" idx="12"/>
          </p:nvPr>
        </p:nvSpPr>
        <p:spPr/>
        <p:txBody>
          <a:bodyPr/>
          <a:lstStyle/>
          <a:p>
            <a:fld id="{B3D31AFE-EDC4-3041-B411-93D1D40661B6}" type="slidenum">
              <a:rPr lang="nl-BE" smtClean="0"/>
              <a:t>‹nr.›</a:t>
            </a:fld>
            <a:endParaRPr lang="nl-BE"/>
          </a:p>
        </p:txBody>
      </p:sp>
    </p:spTree>
    <p:extLst>
      <p:ext uri="{BB962C8B-B14F-4D97-AF65-F5344CB8AC3E}">
        <p14:creationId xmlns:p14="http://schemas.microsoft.com/office/powerpoint/2010/main" val="3756866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0DBF60-C1E6-0EE0-C6B1-BAA567DBCCF6}"/>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0123958-2CA4-7D28-864F-5611EEE02B2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2696A7D-BCDF-E5AE-67B7-B28E59E66FBA}"/>
              </a:ext>
            </a:extLst>
          </p:cNvPr>
          <p:cNvSpPr>
            <a:spLocks noGrp="1"/>
          </p:cNvSpPr>
          <p:nvPr>
            <p:ph type="dt" sz="half" idx="10"/>
          </p:nvPr>
        </p:nvSpPr>
        <p:spPr/>
        <p:txBody>
          <a:bodyPr/>
          <a:lstStyle/>
          <a:p>
            <a:fld id="{2BC05D3D-2C8A-9C44-94C7-5AE0EEE1C117}" type="datetimeFigureOut">
              <a:rPr lang="nl-BE" smtClean="0"/>
              <a:t>14/10/2025</a:t>
            </a:fld>
            <a:endParaRPr lang="nl-BE"/>
          </a:p>
        </p:txBody>
      </p:sp>
      <p:sp>
        <p:nvSpPr>
          <p:cNvPr id="5" name="Tijdelijke aanduiding voor voettekst 4">
            <a:extLst>
              <a:ext uri="{FF2B5EF4-FFF2-40B4-BE49-F238E27FC236}">
                <a16:creationId xmlns:a16="http://schemas.microsoft.com/office/drawing/2014/main" id="{33C00874-99D7-4840-31C8-A07087FED21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4CEA6D0-D57F-B758-5D4E-BDE47EA34267}"/>
              </a:ext>
            </a:extLst>
          </p:cNvPr>
          <p:cNvSpPr>
            <a:spLocks noGrp="1"/>
          </p:cNvSpPr>
          <p:nvPr>
            <p:ph type="sldNum" sz="quarter" idx="12"/>
          </p:nvPr>
        </p:nvSpPr>
        <p:spPr/>
        <p:txBody>
          <a:bodyPr/>
          <a:lstStyle/>
          <a:p>
            <a:fld id="{B3D31AFE-EDC4-3041-B411-93D1D40661B6}" type="slidenum">
              <a:rPr lang="nl-BE" smtClean="0"/>
              <a:t>‹nr.›</a:t>
            </a:fld>
            <a:endParaRPr lang="nl-BE"/>
          </a:p>
        </p:txBody>
      </p:sp>
    </p:spTree>
    <p:extLst>
      <p:ext uri="{BB962C8B-B14F-4D97-AF65-F5344CB8AC3E}">
        <p14:creationId xmlns:p14="http://schemas.microsoft.com/office/powerpoint/2010/main" val="3408666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CAE5E4-9C68-EA29-DBEC-780719FA1D6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1904552-93B5-7CBD-22A9-70E2E582EB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2A98087-0603-EB2A-94C2-032A8DF77A67}"/>
              </a:ext>
            </a:extLst>
          </p:cNvPr>
          <p:cNvSpPr>
            <a:spLocks noGrp="1"/>
          </p:cNvSpPr>
          <p:nvPr>
            <p:ph type="dt" sz="half" idx="10"/>
          </p:nvPr>
        </p:nvSpPr>
        <p:spPr/>
        <p:txBody>
          <a:bodyPr/>
          <a:lstStyle/>
          <a:p>
            <a:fld id="{2BC05D3D-2C8A-9C44-94C7-5AE0EEE1C117}" type="datetimeFigureOut">
              <a:rPr lang="nl-BE" smtClean="0"/>
              <a:t>14/10/2025</a:t>
            </a:fld>
            <a:endParaRPr lang="nl-BE"/>
          </a:p>
        </p:txBody>
      </p:sp>
      <p:sp>
        <p:nvSpPr>
          <p:cNvPr id="5" name="Tijdelijke aanduiding voor voettekst 4">
            <a:extLst>
              <a:ext uri="{FF2B5EF4-FFF2-40B4-BE49-F238E27FC236}">
                <a16:creationId xmlns:a16="http://schemas.microsoft.com/office/drawing/2014/main" id="{AFB25C2C-B368-652A-5DE7-50BD4DB03A6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C2B6AA7-AA45-E491-9083-93573DA93B74}"/>
              </a:ext>
            </a:extLst>
          </p:cNvPr>
          <p:cNvSpPr>
            <a:spLocks noGrp="1"/>
          </p:cNvSpPr>
          <p:nvPr>
            <p:ph type="sldNum" sz="quarter" idx="12"/>
          </p:nvPr>
        </p:nvSpPr>
        <p:spPr/>
        <p:txBody>
          <a:bodyPr/>
          <a:lstStyle/>
          <a:p>
            <a:fld id="{B3D31AFE-EDC4-3041-B411-93D1D40661B6}" type="slidenum">
              <a:rPr lang="nl-BE" smtClean="0"/>
              <a:t>‹nr.›</a:t>
            </a:fld>
            <a:endParaRPr lang="nl-BE"/>
          </a:p>
        </p:txBody>
      </p:sp>
    </p:spTree>
    <p:extLst>
      <p:ext uri="{BB962C8B-B14F-4D97-AF65-F5344CB8AC3E}">
        <p14:creationId xmlns:p14="http://schemas.microsoft.com/office/powerpoint/2010/main" val="3644489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BAE548-C178-B3E7-D6D7-7DF9E4648B87}"/>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8D8A7EA-F927-845B-0994-F7C256EDF3E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B3F1FA0C-EBC9-DAC7-D7B3-CF639C850B2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B43ABB61-91E9-919D-9B64-91C98293E257}"/>
              </a:ext>
            </a:extLst>
          </p:cNvPr>
          <p:cNvSpPr>
            <a:spLocks noGrp="1"/>
          </p:cNvSpPr>
          <p:nvPr>
            <p:ph type="dt" sz="half" idx="10"/>
          </p:nvPr>
        </p:nvSpPr>
        <p:spPr/>
        <p:txBody>
          <a:bodyPr/>
          <a:lstStyle/>
          <a:p>
            <a:fld id="{2BC05D3D-2C8A-9C44-94C7-5AE0EEE1C117}" type="datetimeFigureOut">
              <a:rPr lang="nl-BE" smtClean="0"/>
              <a:t>14/10/2025</a:t>
            </a:fld>
            <a:endParaRPr lang="nl-BE"/>
          </a:p>
        </p:txBody>
      </p:sp>
      <p:sp>
        <p:nvSpPr>
          <p:cNvPr id="6" name="Tijdelijke aanduiding voor voettekst 5">
            <a:extLst>
              <a:ext uri="{FF2B5EF4-FFF2-40B4-BE49-F238E27FC236}">
                <a16:creationId xmlns:a16="http://schemas.microsoft.com/office/drawing/2014/main" id="{57528E08-0AA9-9C18-7DA5-EE7197150B72}"/>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3E8D4E5-D238-21C4-679D-8F1CD6B669F1}"/>
              </a:ext>
            </a:extLst>
          </p:cNvPr>
          <p:cNvSpPr>
            <a:spLocks noGrp="1"/>
          </p:cNvSpPr>
          <p:nvPr>
            <p:ph type="sldNum" sz="quarter" idx="12"/>
          </p:nvPr>
        </p:nvSpPr>
        <p:spPr/>
        <p:txBody>
          <a:bodyPr/>
          <a:lstStyle/>
          <a:p>
            <a:fld id="{B3D31AFE-EDC4-3041-B411-93D1D40661B6}" type="slidenum">
              <a:rPr lang="nl-BE" smtClean="0"/>
              <a:t>‹nr.›</a:t>
            </a:fld>
            <a:endParaRPr lang="nl-BE"/>
          </a:p>
        </p:txBody>
      </p:sp>
    </p:spTree>
    <p:extLst>
      <p:ext uri="{BB962C8B-B14F-4D97-AF65-F5344CB8AC3E}">
        <p14:creationId xmlns:p14="http://schemas.microsoft.com/office/powerpoint/2010/main" val="3089503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19FAD0-5F33-4C44-659C-96580857413B}"/>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C4E27CA-753C-1791-0D7A-44F3CCAE1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25F7DB6-24A1-67DA-996E-54B938C7CED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9C1E23BB-348A-DB8E-D96D-00AB49F8AF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A54936E-1766-21E8-8242-EB3E1163179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C97EA4C7-38D2-2951-BEAD-5E6077AAF7DA}"/>
              </a:ext>
            </a:extLst>
          </p:cNvPr>
          <p:cNvSpPr>
            <a:spLocks noGrp="1"/>
          </p:cNvSpPr>
          <p:nvPr>
            <p:ph type="dt" sz="half" idx="10"/>
          </p:nvPr>
        </p:nvSpPr>
        <p:spPr/>
        <p:txBody>
          <a:bodyPr/>
          <a:lstStyle/>
          <a:p>
            <a:fld id="{2BC05D3D-2C8A-9C44-94C7-5AE0EEE1C117}" type="datetimeFigureOut">
              <a:rPr lang="nl-BE" smtClean="0"/>
              <a:t>14/10/2025</a:t>
            </a:fld>
            <a:endParaRPr lang="nl-BE"/>
          </a:p>
        </p:txBody>
      </p:sp>
      <p:sp>
        <p:nvSpPr>
          <p:cNvPr id="8" name="Tijdelijke aanduiding voor voettekst 7">
            <a:extLst>
              <a:ext uri="{FF2B5EF4-FFF2-40B4-BE49-F238E27FC236}">
                <a16:creationId xmlns:a16="http://schemas.microsoft.com/office/drawing/2014/main" id="{EB31B72F-95C9-A716-DC3B-3C009976BE2A}"/>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6C1EBA92-16C3-DF7F-D01E-51C559F20F89}"/>
              </a:ext>
            </a:extLst>
          </p:cNvPr>
          <p:cNvSpPr>
            <a:spLocks noGrp="1"/>
          </p:cNvSpPr>
          <p:nvPr>
            <p:ph type="sldNum" sz="quarter" idx="12"/>
          </p:nvPr>
        </p:nvSpPr>
        <p:spPr/>
        <p:txBody>
          <a:bodyPr/>
          <a:lstStyle/>
          <a:p>
            <a:fld id="{B3D31AFE-EDC4-3041-B411-93D1D40661B6}" type="slidenum">
              <a:rPr lang="nl-BE" smtClean="0"/>
              <a:t>‹nr.›</a:t>
            </a:fld>
            <a:endParaRPr lang="nl-BE"/>
          </a:p>
        </p:txBody>
      </p:sp>
    </p:spTree>
    <p:extLst>
      <p:ext uri="{BB962C8B-B14F-4D97-AF65-F5344CB8AC3E}">
        <p14:creationId xmlns:p14="http://schemas.microsoft.com/office/powerpoint/2010/main" val="652792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07711A-A177-48B9-8AC0-DE69D0A26CFD}"/>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B3697F10-8B12-0E1F-11A2-5B65AB5241DD}"/>
              </a:ext>
            </a:extLst>
          </p:cNvPr>
          <p:cNvSpPr>
            <a:spLocks noGrp="1"/>
          </p:cNvSpPr>
          <p:nvPr>
            <p:ph type="dt" sz="half" idx="10"/>
          </p:nvPr>
        </p:nvSpPr>
        <p:spPr/>
        <p:txBody>
          <a:bodyPr/>
          <a:lstStyle/>
          <a:p>
            <a:fld id="{2BC05D3D-2C8A-9C44-94C7-5AE0EEE1C117}" type="datetimeFigureOut">
              <a:rPr lang="nl-BE" smtClean="0"/>
              <a:t>14/10/2025</a:t>
            </a:fld>
            <a:endParaRPr lang="nl-BE"/>
          </a:p>
        </p:txBody>
      </p:sp>
      <p:sp>
        <p:nvSpPr>
          <p:cNvPr id="4" name="Tijdelijke aanduiding voor voettekst 3">
            <a:extLst>
              <a:ext uri="{FF2B5EF4-FFF2-40B4-BE49-F238E27FC236}">
                <a16:creationId xmlns:a16="http://schemas.microsoft.com/office/drawing/2014/main" id="{A5160F5C-4513-B646-39D1-370262DE8508}"/>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7900C478-4154-9B93-0F83-2661237B5E96}"/>
              </a:ext>
            </a:extLst>
          </p:cNvPr>
          <p:cNvSpPr>
            <a:spLocks noGrp="1"/>
          </p:cNvSpPr>
          <p:nvPr>
            <p:ph type="sldNum" sz="quarter" idx="12"/>
          </p:nvPr>
        </p:nvSpPr>
        <p:spPr/>
        <p:txBody>
          <a:bodyPr/>
          <a:lstStyle/>
          <a:p>
            <a:fld id="{B3D31AFE-EDC4-3041-B411-93D1D40661B6}" type="slidenum">
              <a:rPr lang="nl-BE" smtClean="0"/>
              <a:t>‹nr.›</a:t>
            </a:fld>
            <a:endParaRPr lang="nl-BE"/>
          </a:p>
        </p:txBody>
      </p:sp>
    </p:spTree>
    <p:extLst>
      <p:ext uri="{BB962C8B-B14F-4D97-AF65-F5344CB8AC3E}">
        <p14:creationId xmlns:p14="http://schemas.microsoft.com/office/powerpoint/2010/main" val="2154842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7CB8EF8-31C9-C250-26DF-6BAC3D1400AA}"/>
              </a:ext>
            </a:extLst>
          </p:cNvPr>
          <p:cNvSpPr>
            <a:spLocks noGrp="1"/>
          </p:cNvSpPr>
          <p:nvPr>
            <p:ph type="dt" sz="half" idx="10"/>
          </p:nvPr>
        </p:nvSpPr>
        <p:spPr/>
        <p:txBody>
          <a:bodyPr/>
          <a:lstStyle/>
          <a:p>
            <a:fld id="{2BC05D3D-2C8A-9C44-94C7-5AE0EEE1C117}" type="datetimeFigureOut">
              <a:rPr lang="nl-BE" smtClean="0"/>
              <a:t>14/10/2025</a:t>
            </a:fld>
            <a:endParaRPr lang="nl-BE"/>
          </a:p>
        </p:txBody>
      </p:sp>
      <p:sp>
        <p:nvSpPr>
          <p:cNvPr id="3" name="Tijdelijke aanduiding voor voettekst 2">
            <a:extLst>
              <a:ext uri="{FF2B5EF4-FFF2-40B4-BE49-F238E27FC236}">
                <a16:creationId xmlns:a16="http://schemas.microsoft.com/office/drawing/2014/main" id="{5B7453EC-2B2D-21A1-76C5-8670EF4EAB24}"/>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9506B1AE-147F-BE41-A6D3-3A9654AD0A66}"/>
              </a:ext>
            </a:extLst>
          </p:cNvPr>
          <p:cNvSpPr>
            <a:spLocks noGrp="1"/>
          </p:cNvSpPr>
          <p:nvPr>
            <p:ph type="sldNum" sz="quarter" idx="12"/>
          </p:nvPr>
        </p:nvSpPr>
        <p:spPr/>
        <p:txBody>
          <a:bodyPr/>
          <a:lstStyle/>
          <a:p>
            <a:fld id="{B3D31AFE-EDC4-3041-B411-93D1D40661B6}" type="slidenum">
              <a:rPr lang="nl-BE" smtClean="0"/>
              <a:t>‹nr.›</a:t>
            </a:fld>
            <a:endParaRPr lang="nl-BE"/>
          </a:p>
        </p:txBody>
      </p:sp>
    </p:spTree>
    <p:extLst>
      <p:ext uri="{BB962C8B-B14F-4D97-AF65-F5344CB8AC3E}">
        <p14:creationId xmlns:p14="http://schemas.microsoft.com/office/powerpoint/2010/main" val="2972078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586734-8436-9F50-FB68-C3F568663D6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F167CBF-BAFA-7632-253A-615D0BEA4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5F376AFF-9CDD-9B83-640C-EB862DAC0C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41D75E4-AF84-CE78-7FAA-837374DBCC81}"/>
              </a:ext>
            </a:extLst>
          </p:cNvPr>
          <p:cNvSpPr>
            <a:spLocks noGrp="1"/>
          </p:cNvSpPr>
          <p:nvPr>
            <p:ph type="dt" sz="half" idx="10"/>
          </p:nvPr>
        </p:nvSpPr>
        <p:spPr/>
        <p:txBody>
          <a:bodyPr/>
          <a:lstStyle/>
          <a:p>
            <a:fld id="{2BC05D3D-2C8A-9C44-94C7-5AE0EEE1C117}" type="datetimeFigureOut">
              <a:rPr lang="nl-BE" smtClean="0"/>
              <a:t>14/10/2025</a:t>
            </a:fld>
            <a:endParaRPr lang="nl-BE"/>
          </a:p>
        </p:txBody>
      </p:sp>
      <p:sp>
        <p:nvSpPr>
          <p:cNvPr id="6" name="Tijdelijke aanduiding voor voettekst 5">
            <a:extLst>
              <a:ext uri="{FF2B5EF4-FFF2-40B4-BE49-F238E27FC236}">
                <a16:creationId xmlns:a16="http://schemas.microsoft.com/office/drawing/2014/main" id="{70A29810-D774-94D5-49E7-9303641D656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B22BEC56-D5A7-0558-272C-C9F32C7D7902}"/>
              </a:ext>
            </a:extLst>
          </p:cNvPr>
          <p:cNvSpPr>
            <a:spLocks noGrp="1"/>
          </p:cNvSpPr>
          <p:nvPr>
            <p:ph type="sldNum" sz="quarter" idx="12"/>
          </p:nvPr>
        </p:nvSpPr>
        <p:spPr/>
        <p:txBody>
          <a:bodyPr/>
          <a:lstStyle/>
          <a:p>
            <a:fld id="{B3D31AFE-EDC4-3041-B411-93D1D40661B6}" type="slidenum">
              <a:rPr lang="nl-BE" smtClean="0"/>
              <a:t>‹nr.›</a:t>
            </a:fld>
            <a:endParaRPr lang="nl-BE"/>
          </a:p>
        </p:txBody>
      </p:sp>
    </p:spTree>
    <p:extLst>
      <p:ext uri="{BB962C8B-B14F-4D97-AF65-F5344CB8AC3E}">
        <p14:creationId xmlns:p14="http://schemas.microsoft.com/office/powerpoint/2010/main" val="2528370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816F3-AE1E-7774-AB4D-CA2111916AE8}"/>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7F7745D-D2DB-F58E-C05F-B8E006BB083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89DBC35-83E0-82A9-27FC-4F9520B9DD47}"/>
              </a:ext>
            </a:extLst>
          </p:cNvPr>
          <p:cNvSpPr>
            <a:spLocks noGrp="1"/>
          </p:cNvSpPr>
          <p:nvPr>
            <p:ph type="dt" sz="half" idx="10"/>
          </p:nvPr>
        </p:nvSpPr>
        <p:spPr/>
        <p:txBody>
          <a:bodyPr/>
          <a:lstStyle/>
          <a:p>
            <a:fld id="{1F3985DD-7433-C64F-A5AB-48A97260BBB0}" type="datetimeFigureOut">
              <a:rPr lang="nl-BE" smtClean="0"/>
              <a:t>14/10/2025</a:t>
            </a:fld>
            <a:endParaRPr lang="nl-BE"/>
          </a:p>
        </p:txBody>
      </p:sp>
      <p:sp>
        <p:nvSpPr>
          <p:cNvPr id="5" name="Tijdelijke aanduiding voor voettekst 4">
            <a:extLst>
              <a:ext uri="{FF2B5EF4-FFF2-40B4-BE49-F238E27FC236}">
                <a16:creationId xmlns:a16="http://schemas.microsoft.com/office/drawing/2014/main" id="{8507193B-5724-3B62-19F5-B2A4FF203CF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A05BC17-C2DD-7DE5-1ECE-237D9591132E}"/>
              </a:ext>
            </a:extLst>
          </p:cNvPr>
          <p:cNvSpPr>
            <a:spLocks noGrp="1"/>
          </p:cNvSpPr>
          <p:nvPr>
            <p:ph type="sldNum" sz="quarter" idx="12"/>
          </p:nvPr>
        </p:nvSpPr>
        <p:spPr/>
        <p:txBody>
          <a:bodyPr/>
          <a:lstStyle/>
          <a:p>
            <a:fld id="{C36C764B-68DF-2640-A4FC-1232577D6B8E}" type="slidenum">
              <a:rPr lang="nl-BE" smtClean="0"/>
              <a:t>‹nr.›</a:t>
            </a:fld>
            <a:endParaRPr lang="nl-BE"/>
          </a:p>
        </p:txBody>
      </p:sp>
    </p:spTree>
    <p:extLst>
      <p:ext uri="{BB962C8B-B14F-4D97-AF65-F5344CB8AC3E}">
        <p14:creationId xmlns:p14="http://schemas.microsoft.com/office/powerpoint/2010/main" val="2749956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8881F4-D265-3CF0-6A2C-E4F13C62CCA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728A7364-2575-390C-0B1E-96D97B91AE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4B27825C-DFDF-FA0D-2D9E-DCA055C2F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38C8BB5-1B5F-2B24-99C6-798EEDD20C7C}"/>
              </a:ext>
            </a:extLst>
          </p:cNvPr>
          <p:cNvSpPr>
            <a:spLocks noGrp="1"/>
          </p:cNvSpPr>
          <p:nvPr>
            <p:ph type="dt" sz="half" idx="10"/>
          </p:nvPr>
        </p:nvSpPr>
        <p:spPr/>
        <p:txBody>
          <a:bodyPr/>
          <a:lstStyle/>
          <a:p>
            <a:fld id="{2BC05D3D-2C8A-9C44-94C7-5AE0EEE1C117}" type="datetimeFigureOut">
              <a:rPr lang="nl-BE" smtClean="0"/>
              <a:t>14/10/2025</a:t>
            </a:fld>
            <a:endParaRPr lang="nl-BE"/>
          </a:p>
        </p:txBody>
      </p:sp>
      <p:sp>
        <p:nvSpPr>
          <p:cNvPr id="6" name="Tijdelijke aanduiding voor voettekst 5">
            <a:extLst>
              <a:ext uri="{FF2B5EF4-FFF2-40B4-BE49-F238E27FC236}">
                <a16:creationId xmlns:a16="http://schemas.microsoft.com/office/drawing/2014/main" id="{31FE647E-961D-6304-1DDB-C3458D48826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E449E8B5-1F0F-3775-D357-F2E9FBE97897}"/>
              </a:ext>
            </a:extLst>
          </p:cNvPr>
          <p:cNvSpPr>
            <a:spLocks noGrp="1"/>
          </p:cNvSpPr>
          <p:nvPr>
            <p:ph type="sldNum" sz="quarter" idx="12"/>
          </p:nvPr>
        </p:nvSpPr>
        <p:spPr/>
        <p:txBody>
          <a:bodyPr/>
          <a:lstStyle/>
          <a:p>
            <a:fld id="{B3D31AFE-EDC4-3041-B411-93D1D40661B6}" type="slidenum">
              <a:rPr lang="nl-BE" smtClean="0"/>
              <a:t>‹nr.›</a:t>
            </a:fld>
            <a:endParaRPr lang="nl-BE"/>
          </a:p>
        </p:txBody>
      </p:sp>
    </p:spTree>
    <p:extLst>
      <p:ext uri="{BB962C8B-B14F-4D97-AF65-F5344CB8AC3E}">
        <p14:creationId xmlns:p14="http://schemas.microsoft.com/office/powerpoint/2010/main" val="2261820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581947-7C8A-DF81-889E-D04A5608BDBC}"/>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F143E5F1-FE78-AE43-6CB5-D3A93461D36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EBC7D57-5181-E32C-2D34-8C91AD5B1BCF}"/>
              </a:ext>
            </a:extLst>
          </p:cNvPr>
          <p:cNvSpPr>
            <a:spLocks noGrp="1"/>
          </p:cNvSpPr>
          <p:nvPr>
            <p:ph type="dt" sz="half" idx="10"/>
          </p:nvPr>
        </p:nvSpPr>
        <p:spPr/>
        <p:txBody>
          <a:bodyPr/>
          <a:lstStyle/>
          <a:p>
            <a:fld id="{2BC05D3D-2C8A-9C44-94C7-5AE0EEE1C117}" type="datetimeFigureOut">
              <a:rPr lang="nl-BE" smtClean="0"/>
              <a:t>14/10/2025</a:t>
            </a:fld>
            <a:endParaRPr lang="nl-BE"/>
          </a:p>
        </p:txBody>
      </p:sp>
      <p:sp>
        <p:nvSpPr>
          <p:cNvPr id="5" name="Tijdelijke aanduiding voor voettekst 4">
            <a:extLst>
              <a:ext uri="{FF2B5EF4-FFF2-40B4-BE49-F238E27FC236}">
                <a16:creationId xmlns:a16="http://schemas.microsoft.com/office/drawing/2014/main" id="{FB25A8FC-5B3E-10CD-B1CE-0EF3B5CEC51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BBAF14C-9BCE-FA5F-B991-9986ABA926F2}"/>
              </a:ext>
            </a:extLst>
          </p:cNvPr>
          <p:cNvSpPr>
            <a:spLocks noGrp="1"/>
          </p:cNvSpPr>
          <p:nvPr>
            <p:ph type="sldNum" sz="quarter" idx="12"/>
          </p:nvPr>
        </p:nvSpPr>
        <p:spPr/>
        <p:txBody>
          <a:bodyPr/>
          <a:lstStyle/>
          <a:p>
            <a:fld id="{B3D31AFE-EDC4-3041-B411-93D1D40661B6}" type="slidenum">
              <a:rPr lang="nl-BE" smtClean="0"/>
              <a:t>‹nr.›</a:t>
            </a:fld>
            <a:endParaRPr lang="nl-BE"/>
          </a:p>
        </p:txBody>
      </p:sp>
    </p:spTree>
    <p:extLst>
      <p:ext uri="{BB962C8B-B14F-4D97-AF65-F5344CB8AC3E}">
        <p14:creationId xmlns:p14="http://schemas.microsoft.com/office/powerpoint/2010/main" val="2046871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828CC5B-595B-7E2B-A20A-143C39D79FF7}"/>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A49CF822-AE96-873C-8005-9AA36DE0456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E0DC4F6-8C0F-DC38-95C6-E607096EAEC3}"/>
              </a:ext>
            </a:extLst>
          </p:cNvPr>
          <p:cNvSpPr>
            <a:spLocks noGrp="1"/>
          </p:cNvSpPr>
          <p:nvPr>
            <p:ph type="dt" sz="half" idx="10"/>
          </p:nvPr>
        </p:nvSpPr>
        <p:spPr/>
        <p:txBody>
          <a:bodyPr/>
          <a:lstStyle/>
          <a:p>
            <a:fld id="{2BC05D3D-2C8A-9C44-94C7-5AE0EEE1C117}" type="datetimeFigureOut">
              <a:rPr lang="nl-BE" smtClean="0"/>
              <a:t>14/10/2025</a:t>
            </a:fld>
            <a:endParaRPr lang="nl-BE"/>
          </a:p>
        </p:txBody>
      </p:sp>
      <p:sp>
        <p:nvSpPr>
          <p:cNvPr id="5" name="Tijdelijke aanduiding voor voettekst 4">
            <a:extLst>
              <a:ext uri="{FF2B5EF4-FFF2-40B4-BE49-F238E27FC236}">
                <a16:creationId xmlns:a16="http://schemas.microsoft.com/office/drawing/2014/main" id="{781C944C-FCB4-7AA4-2BCB-361FF9D8DE4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67165CD-A42C-7CBA-6C9E-F5F88D24520B}"/>
              </a:ext>
            </a:extLst>
          </p:cNvPr>
          <p:cNvSpPr>
            <a:spLocks noGrp="1"/>
          </p:cNvSpPr>
          <p:nvPr>
            <p:ph type="sldNum" sz="quarter" idx="12"/>
          </p:nvPr>
        </p:nvSpPr>
        <p:spPr/>
        <p:txBody>
          <a:bodyPr/>
          <a:lstStyle/>
          <a:p>
            <a:fld id="{B3D31AFE-EDC4-3041-B411-93D1D40661B6}" type="slidenum">
              <a:rPr lang="nl-BE" smtClean="0"/>
              <a:t>‹nr.›</a:t>
            </a:fld>
            <a:endParaRPr lang="nl-BE"/>
          </a:p>
        </p:txBody>
      </p:sp>
    </p:spTree>
    <p:extLst>
      <p:ext uri="{BB962C8B-B14F-4D97-AF65-F5344CB8AC3E}">
        <p14:creationId xmlns:p14="http://schemas.microsoft.com/office/powerpoint/2010/main" val="3922403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DB60B9-E00A-6653-D366-1156095B53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D95BA33-9142-1944-CDD9-33E5E726DEC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D6A4531-E599-D05E-7474-EE297DC6C106}"/>
              </a:ext>
            </a:extLst>
          </p:cNvPr>
          <p:cNvSpPr>
            <a:spLocks noGrp="1"/>
          </p:cNvSpPr>
          <p:nvPr>
            <p:ph type="dt" sz="half" idx="10"/>
          </p:nvPr>
        </p:nvSpPr>
        <p:spPr/>
        <p:txBody>
          <a:bodyPr/>
          <a:lstStyle/>
          <a:p>
            <a:fld id="{1F3985DD-7433-C64F-A5AB-48A97260BBB0}" type="datetimeFigureOut">
              <a:rPr lang="nl-BE" smtClean="0"/>
              <a:t>14/10/2025</a:t>
            </a:fld>
            <a:endParaRPr lang="nl-BE"/>
          </a:p>
        </p:txBody>
      </p:sp>
      <p:sp>
        <p:nvSpPr>
          <p:cNvPr id="5" name="Tijdelijke aanduiding voor voettekst 4">
            <a:extLst>
              <a:ext uri="{FF2B5EF4-FFF2-40B4-BE49-F238E27FC236}">
                <a16:creationId xmlns:a16="http://schemas.microsoft.com/office/drawing/2014/main" id="{7EFA8F7D-B314-3589-6B53-97CC8B08159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5E0C132-F666-C01E-2C56-AB4D1EDF6194}"/>
              </a:ext>
            </a:extLst>
          </p:cNvPr>
          <p:cNvSpPr>
            <a:spLocks noGrp="1"/>
          </p:cNvSpPr>
          <p:nvPr>
            <p:ph type="sldNum" sz="quarter" idx="12"/>
          </p:nvPr>
        </p:nvSpPr>
        <p:spPr/>
        <p:txBody>
          <a:bodyPr/>
          <a:lstStyle/>
          <a:p>
            <a:fld id="{C36C764B-68DF-2640-A4FC-1232577D6B8E}" type="slidenum">
              <a:rPr lang="nl-BE" smtClean="0"/>
              <a:t>‹nr.›</a:t>
            </a:fld>
            <a:endParaRPr lang="nl-BE"/>
          </a:p>
        </p:txBody>
      </p:sp>
    </p:spTree>
    <p:extLst>
      <p:ext uri="{BB962C8B-B14F-4D97-AF65-F5344CB8AC3E}">
        <p14:creationId xmlns:p14="http://schemas.microsoft.com/office/powerpoint/2010/main" val="1856491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C011FB-33DF-B742-3FC2-E02AF011BBE8}"/>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F252ED1-6D26-B236-8A86-4430D06B361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1DB628D8-FDEE-2F5D-61CA-E67F5637267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9790943E-AB93-50F9-4152-285C5408F83C}"/>
              </a:ext>
            </a:extLst>
          </p:cNvPr>
          <p:cNvSpPr>
            <a:spLocks noGrp="1"/>
          </p:cNvSpPr>
          <p:nvPr>
            <p:ph type="dt" sz="half" idx="10"/>
          </p:nvPr>
        </p:nvSpPr>
        <p:spPr/>
        <p:txBody>
          <a:bodyPr/>
          <a:lstStyle/>
          <a:p>
            <a:fld id="{1F3985DD-7433-C64F-A5AB-48A97260BBB0}" type="datetimeFigureOut">
              <a:rPr lang="nl-BE" smtClean="0"/>
              <a:t>14/10/2025</a:t>
            </a:fld>
            <a:endParaRPr lang="nl-BE"/>
          </a:p>
        </p:txBody>
      </p:sp>
      <p:sp>
        <p:nvSpPr>
          <p:cNvPr id="6" name="Tijdelijke aanduiding voor voettekst 5">
            <a:extLst>
              <a:ext uri="{FF2B5EF4-FFF2-40B4-BE49-F238E27FC236}">
                <a16:creationId xmlns:a16="http://schemas.microsoft.com/office/drawing/2014/main" id="{CEF1EC52-AC67-0481-DED7-60CB44979A4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543E6C87-AE72-F25D-B1E7-CE1A6A13B49E}"/>
              </a:ext>
            </a:extLst>
          </p:cNvPr>
          <p:cNvSpPr>
            <a:spLocks noGrp="1"/>
          </p:cNvSpPr>
          <p:nvPr>
            <p:ph type="sldNum" sz="quarter" idx="12"/>
          </p:nvPr>
        </p:nvSpPr>
        <p:spPr/>
        <p:txBody>
          <a:bodyPr/>
          <a:lstStyle/>
          <a:p>
            <a:fld id="{C36C764B-68DF-2640-A4FC-1232577D6B8E}" type="slidenum">
              <a:rPr lang="nl-BE" smtClean="0"/>
              <a:t>‹nr.›</a:t>
            </a:fld>
            <a:endParaRPr lang="nl-BE"/>
          </a:p>
        </p:txBody>
      </p:sp>
    </p:spTree>
    <p:extLst>
      <p:ext uri="{BB962C8B-B14F-4D97-AF65-F5344CB8AC3E}">
        <p14:creationId xmlns:p14="http://schemas.microsoft.com/office/powerpoint/2010/main" val="3321535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7F7FB8-A98A-52D8-ACCF-980725744B7D}"/>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7C726416-3595-68F5-4C64-5F1B0097B3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70C7603-8611-BB8F-1C2C-C1F7F1AEC4C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1FF88968-DCCE-EA4D-A109-DAE081E8AF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B5A79DE-D02F-AB72-2E78-0E7849BBDBC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7B8FB413-63B5-BE3B-C911-F01AF833664A}"/>
              </a:ext>
            </a:extLst>
          </p:cNvPr>
          <p:cNvSpPr>
            <a:spLocks noGrp="1"/>
          </p:cNvSpPr>
          <p:nvPr>
            <p:ph type="dt" sz="half" idx="10"/>
          </p:nvPr>
        </p:nvSpPr>
        <p:spPr/>
        <p:txBody>
          <a:bodyPr/>
          <a:lstStyle/>
          <a:p>
            <a:fld id="{1F3985DD-7433-C64F-A5AB-48A97260BBB0}" type="datetimeFigureOut">
              <a:rPr lang="nl-BE" smtClean="0"/>
              <a:t>14/10/2025</a:t>
            </a:fld>
            <a:endParaRPr lang="nl-BE"/>
          </a:p>
        </p:txBody>
      </p:sp>
      <p:sp>
        <p:nvSpPr>
          <p:cNvPr id="8" name="Tijdelijke aanduiding voor voettekst 7">
            <a:extLst>
              <a:ext uri="{FF2B5EF4-FFF2-40B4-BE49-F238E27FC236}">
                <a16:creationId xmlns:a16="http://schemas.microsoft.com/office/drawing/2014/main" id="{F1F2CB0D-2565-4AAA-48B0-C2A8B731D880}"/>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A3214AA3-84BD-3B46-3406-EEB37FC8BF74}"/>
              </a:ext>
            </a:extLst>
          </p:cNvPr>
          <p:cNvSpPr>
            <a:spLocks noGrp="1"/>
          </p:cNvSpPr>
          <p:nvPr>
            <p:ph type="sldNum" sz="quarter" idx="12"/>
          </p:nvPr>
        </p:nvSpPr>
        <p:spPr/>
        <p:txBody>
          <a:bodyPr/>
          <a:lstStyle/>
          <a:p>
            <a:fld id="{C36C764B-68DF-2640-A4FC-1232577D6B8E}" type="slidenum">
              <a:rPr lang="nl-BE" smtClean="0"/>
              <a:t>‹nr.›</a:t>
            </a:fld>
            <a:endParaRPr lang="nl-BE"/>
          </a:p>
        </p:txBody>
      </p:sp>
    </p:spTree>
    <p:extLst>
      <p:ext uri="{BB962C8B-B14F-4D97-AF65-F5344CB8AC3E}">
        <p14:creationId xmlns:p14="http://schemas.microsoft.com/office/powerpoint/2010/main" val="1398060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155427-67AB-3823-E5AB-AFFC214E7C3F}"/>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752429EB-EB25-8945-80CB-9AD3E094B4B0}"/>
              </a:ext>
            </a:extLst>
          </p:cNvPr>
          <p:cNvSpPr>
            <a:spLocks noGrp="1"/>
          </p:cNvSpPr>
          <p:nvPr>
            <p:ph type="dt" sz="half" idx="10"/>
          </p:nvPr>
        </p:nvSpPr>
        <p:spPr/>
        <p:txBody>
          <a:bodyPr/>
          <a:lstStyle/>
          <a:p>
            <a:fld id="{1F3985DD-7433-C64F-A5AB-48A97260BBB0}" type="datetimeFigureOut">
              <a:rPr lang="nl-BE" smtClean="0"/>
              <a:t>14/10/2025</a:t>
            </a:fld>
            <a:endParaRPr lang="nl-BE"/>
          </a:p>
        </p:txBody>
      </p:sp>
      <p:sp>
        <p:nvSpPr>
          <p:cNvPr id="4" name="Tijdelijke aanduiding voor voettekst 3">
            <a:extLst>
              <a:ext uri="{FF2B5EF4-FFF2-40B4-BE49-F238E27FC236}">
                <a16:creationId xmlns:a16="http://schemas.microsoft.com/office/drawing/2014/main" id="{177E2993-797D-22E7-EF8D-99AAB7C59BD4}"/>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478F90BF-970A-16C1-B6BB-9A7A364C895D}"/>
              </a:ext>
            </a:extLst>
          </p:cNvPr>
          <p:cNvSpPr>
            <a:spLocks noGrp="1"/>
          </p:cNvSpPr>
          <p:nvPr>
            <p:ph type="sldNum" sz="quarter" idx="12"/>
          </p:nvPr>
        </p:nvSpPr>
        <p:spPr/>
        <p:txBody>
          <a:bodyPr/>
          <a:lstStyle/>
          <a:p>
            <a:fld id="{C36C764B-68DF-2640-A4FC-1232577D6B8E}" type="slidenum">
              <a:rPr lang="nl-BE" smtClean="0"/>
              <a:t>‹nr.›</a:t>
            </a:fld>
            <a:endParaRPr lang="nl-BE"/>
          </a:p>
        </p:txBody>
      </p:sp>
    </p:spTree>
    <p:extLst>
      <p:ext uri="{BB962C8B-B14F-4D97-AF65-F5344CB8AC3E}">
        <p14:creationId xmlns:p14="http://schemas.microsoft.com/office/powerpoint/2010/main" val="526095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AAEAEE3-D82C-09EC-FC00-A1FD45DB7EB2}"/>
              </a:ext>
            </a:extLst>
          </p:cNvPr>
          <p:cNvSpPr>
            <a:spLocks noGrp="1"/>
          </p:cNvSpPr>
          <p:nvPr>
            <p:ph type="dt" sz="half" idx="10"/>
          </p:nvPr>
        </p:nvSpPr>
        <p:spPr/>
        <p:txBody>
          <a:bodyPr/>
          <a:lstStyle/>
          <a:p>
            <a:fld id="{1F3985DD-7433-C64F-A5AB-48A97260BBB0}" type="datetimeFigureOut">
              <a:rPr lang="nl-BE" smtClean="0"/>
              <a:t>14/10/2025</a:t>
            </a:fld>
            <a:endParaRPr lang="nl-BE"/>
          </a:p>
        </p:txBody>
      </p:sp>
      <p:sp>
        <p:nvSpPr>
          <p:cNvPr id="3" name="Tijdelijke aanduiding voor voettekst 2">
            <a:extLst>
              <a:ext uri="{FF2B5EF4-FFF2-40B4-BE49-F238E27FC236}">
                <a16:creationId xmlns:a16="http://schemas.microsoft.com/office/drawing/2014/main" id="{B4B535C7-68DD-0A6A-3505-06515DB2A17D}"/>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2E7AB431-A845-E356-C6EA-7FF43B156F43}"/>
              </a:ext>
            </a:extLst>
          </p:cNvPr>
          <p:cNvSpPr>
            <a:spLocks noGrp="1"/>
          </p:cNvSpPr>
          <p:nvPr>
            <p:ph type="sldNum" sz="quarter" idx="12"/>
          </p:nvPr>
        </p:nvSpPr>
        <p:spPr/>
        <p:txBody>
          <a:bodyPr/>
          <a:lstStyle/>
          <a:p>
            <a:fld id="{C36C764B-68DF-2640-A4FC-1232577D6B8E}" type="slidenum">
              <a:rPr lang="nl-BE" smtClean="0"/>
              <a:t>‹nr.›</a:t>
            </a:fld>
            <a:endParaRPr lang="nl-BE"/>
          </a:p>
        </p:txBody>
      </p:sp>
    </p:spTree>
    <p:extLst>
      <p:ext uri="{BB962C8B-B14F-4D97-AF65-F5344CB8AC3E}">
        <p14:creationId xmlns:p14="http://schemas.microsoft.com/office/powerpoint/2010/main" val="2179617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5AC978-82CB-C3C5-E1BF-C2DE1F89BC6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80AA74C-F26B-627C-3422-E44365029C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D65CF568-4380-516C-6525-F36C1B3FAF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88FCD8F-3646-F357-D8F1-1BFAA962A32A}"/>
              </a:ext>
            </a:extLst>
          </p:cNvPr>
          <p:cNvSpPr>
            <a:spLocks noGrp="1"/>
          </p:cNvSpPr>
          <p:nvPr>
            <p:ph type="dt" sz="half" idx="10"/>
          </p:nvPr>
        </p:nvSpPr>
        <p:spPr/>
        <p:txBody>
          <a:bodyPr/>
          <a:lstStyle/>
          <a:p>
            <a:fld id="{1F3985DD-7433-C64F-A5AB-48A97260BBB0}" type="datetimeFigureOut">
              <a:rPr lang="nl-BE" smtClean="0"/>
              <a:t>14/10/2025</a:t>
            </a:fld>
            <a:endParaRPr lang="nl-BE"/>
          </a:p>
        </p:txBody>
      </p:sp>
      <p:sp>
        <p:nvSpPr>
          <p:cNvPr id="6" name="Tijdelijke aanduiding voor voettekst 5">
            <a:extLst>
              <a:ext uri="{FF2B5EF4-FFF2-40B4-BE49-F238E27FC236}">
                <a16:creationId xmlns:a16="http://schemas.microsoft.com/office/drawing/2014/main" id="{D5D4324D-0A9D-75F3-E133-6488B58B2C2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517B7E0-551D-61A8-ED93-1AE201C4E9F7}"/>
              </a:ext>
            </a:extLst>
          </p:cNvPr>
          <p:cNvSpPr>
            <a:spLocks noGrp="1"/>
          </p:cNvSpPr>
          <p:nvPr>
            <p:ph type="sldNum" sz="quarter" idx="12"/>
          </p:nvPr>
        </p:nvSpPr>
        <p:spPr/>
        <p:txBody>
          <a:bodyPr/>
          <a:lstStyle/>
          <a:p>
            <a:fld id="{C36C764B-68DF-2640-A4FC-1232577D6B8E}" type="slidenum">
              <a:rPr lang="nl-BE" smtClean="0"/>
              <a:t>‹nr.›</a:t>
            </a:fld>
            <a:endParaRPr lang="nl-BE"/>
          </a:p>
        </p:txBody>
      </p:sp>
    </p:spTree>
    <p:extLst>
      <p:ext uri="{BB962C8B-B14F-4D97-AF65-F5344CB8AC3E}">
        <p14:creationId xmlns:p14="http://schemas.microsoft.com/office/powerpoint/2010/main" val="360833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1393A-FDBB-D0CF-FB92-0DD7A35D798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4FDD8122-9E39-15C8-1C20-45A8C4C195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F1809248-B650-D73B-59DE-1B74CFB2FC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02FD17C-76F1-D4BF-A2B7-F5A643562166}"/>
              </a:ext>
            </a:extLst>
          </p:cNvPr>
          <p:cNvSpPr>
            <a:spLocks noGrp="1"/>
          </p:cNvSpPr>
          <p:nvPr>
            <p:ph type="dt" sz="half" idx="10"/>
          </p:nvPr>
        </p:nvSpPr>
        <p:spPr/>
        <p:txBody>
          <a:bodyPr/>
          <a:lstStyle/>
          <a:p>
            <a:fld id="{1F3985DD-7433-C64F-A5AB-48A97260BBB0}" type="datetimeFigureOut">
              <a:rPr lang="nl-BE" smtClean="0"/>
              <a:t>14/10/2025</a:t>
            </a:fld>
            <a:endParaRPr lang="nl-BE"/>
          </a:p>
        </p:txBody>
      </p:sp>
      <p:sp>
        <p:nvSpPr>
          <p:cNvPr id="6" name="Tijdelijke aanduiding voor voettekst 5">
            <a:extLst>
              <a:ext uri="{FF2B5EF4-FFF2-40B4-BE49-F238E27FC236}">
                <a16:creationId xmlns:a16="http://schemas.microsoft.com/office/drawing/2014/main" id="{68C3C2F1-8DFC-831B-767B-F01837DBA644}"/>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7C3035A8-4937-83F7-9F0A-B5BA8C570BD0}"/>
              </a:ext>
            </a:extLst>
          </p:cNvPr>
          <p:cNvSpPr>
            <a:spLocks noGrp="1"/>
          </p:cNvSpPr>
          <p:nvPr>
            <p:ph type="sldNum" sz="quarter" idx="12"/>
          </p:nvPr>
        </p:nvSpPr>
        <p:spPr/>
        <p:txBody>
          <a:bodyPr/>
          <a:lstStyle/>
          <a:p>
            <a:fld id="{C36C764B-68DF-2640-A4FC-1232577D6B8E}" type="slidenum">
              <a:rPr lang="nl-BE" smtClean="0"/>
              <a:t>‹nr.›</a:t>
            </a:fld>
            <a:endParaRPr lang="nl-BE"/>
          </a:p>
        </p:txBody>
      </p:sp>
    </p:spTree>
    <p:extLst>
      <p:ext uri="{BB962C8B-B14F-4D97-AF65-F5344CB8AC3E}">
        <p14:creationId xmlns:p14="http://schemas.microsoft.com/office/powerpoint/2010/main" val="4102272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42D82A4-ACB8-F3E7-7B1E-6AE4CEBAFF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A308FC2-DC29-B5F7-DF8B-F9A3BABE28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0D417C6-A0C2-2A69-29FA-044F8ACF6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3985DD-7433-C64F-A5AB-48A97260BBB0}" type="datetimeFigureOut">
              <a:rPr lang="nl-BE" smtClean="0"/>
              <a:t>14/10/2025</a:t>
            </a:fld>
            <a:endParaRPr lang="nl-BE"/>
          </a:p>
        </p:txBody>
      </p:sp>
      <p:sp>
        <p:nvSpPr>
          <p:cNvPr id="5" name="Tijdelijke aanduiding voor voettekst 4">
            <a:extLst>
              <a:ext uri="{FF2B5EF4-FFF2-40B4-BE49-F238E27FC236}">
                <a16:creationId xmlns:a16="http://schemas.microsoft.com/office/drawing/2014/main" id="{4303982E-A9E7-724A-82F5-14CAAE758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BE"/>
          </a:p>
        </p:txBody>
      </p:sp>
      <p:sp>
        <p:nvSpPr>
          <p:cNvPr id="6" name="Tijdelijke aanduiding voor dianummer 5">
            <a:extLst>
              <a:ext uri="{FF2B5EF4-FFF2-40B4-BE49-F238E27FC236}">
                <a16:creationId xmlns:a16="http://schemas.microsoft.com/office/drawing/2014/main" id="{B028E85A-D2F8-91D9-AB90-F7ECF6BBE3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6C764B-68DF-2640-A4FC-1232577D6B8E}" type="slidenum">
              <a:rPr lang="nl-BE" smtClean="0"/>
              <a:t>‹nr.›</a:t>
            </a:fld>
            <a:endParaRPr lang="nl-BE"/>
          </a:p>
        </p:txBody>
      </p:sp>
    </p:spTree>
    <p:extLst>
      <p:ext uri="{BB962C8B-B14F-4D97-AF65-F5344CB8AC3E}">
        <p14:creationId xmlns:p14="http://schemas.microsoft.com/office/powerpoint/2010/main" val="907604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5A091FE-7C53-955E-CD65-3B048596F9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CF3FB0B-802D-46E9-B50C-F39455AFC2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D1EF8F5-BA6F-6C0A-CA85-E171586D27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5D3D-2C8A-9C44-94C7-5AE0EEE1C117}" type="datetimeFigureOut">
              <a:rPr lang="nl-BE" smtClean="0"/>
              <a:t>14/10/2025</a:t>
            </a:fld>
            <a:endParaRPr lang="nl-BE"/>
          </a:p>
        </p:txBody>
      </p:sp>
      <p:sp>
        <p:nvSpPr>
          <p:cNvPr id="5" name="Tijdelijke aanduiding voor voettekst 4">
            <a:extLst>
              <a:ext uri="{FF2B5EF4-FFF2-40B4-BE49-F238E27FC236}">
                <a16:creationId xmlns:a16="http://schemas.microsoft.com/office/drawing/2014/main" id="{A7AF6523-9F53-4C17-C476-B09B372B87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88BFE878-E5EA-159C-2824-F0A02E75CF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D31AFE-EDC4-3041-B411-93D1D40661B6}" type="slidenum">
              <a:rPr lang="nl-BE" smtClean="0"/>
              <a:t>‹nr.›</a:t>
            </a:fld>
            <a:endParaRPr lang="nl-BE"/>
          </a:p>
        </p:txBody>
      </p:sp>
    </p:spTree>
    <p:extLst>
      <p:ext uri="{BB962C8B-B14F-4D97-AF65-F5344CB8AC3E}">
        <p14:creationId xmlns:p14="http://schemas.microsoft.com/office/powerpoint/2010/main" val="2159483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file:////Users/sandramaertens/Library/Group%20Containers/UBF8T346G9.ms/WebArchiveCopyPasteTempFiles/com.microsoft.Word/9k="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inspectie-begeleiding-rkg-bao-hasselt.jouwweb.nl/tools-godsdienstonderwij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AC67B93-37A3-D012-3F10-758518A2C5E7}"/>
              </a:ext>
            </a:extLst>
          </p:cNvPr>
          <p:cNvSpPr>
            <a:spLocks noGrp="1"/>
          </p:cNvSpPr>
          <p:nvPr>
            <p:ph type="ctrTitle"/>
          </p:nvPr>
        </p:nvSpPr>
        <p:spPr>
          <a:xfrm>
            <a:off x="501445" y="640080"/>
            <a:ext cx="5043949" cy="3566160"/>
          </a:xfrm>
        </p:spPr>
        <p:txBody>
          <a:bodyPr vert="horz" lIns="91440" tIns="45720" rIns="91440" bIns="45720" rtlCol="0" anchor="b">
            <a:normAutofit/>
          </a:bodyPr>
          <a:lstStyle/>
          <a:p>
            <a:pPr algn="l"/>
            <a:r>
              <a:rPr lang="en-US" sz="5400" cap="none" dirty="0" err="1"/>
              <a:t>Startdag</a:t>
            </a:r>
            <a:r>
              <a:rPr lang="en-US" sz="5400" dirty="0"/>
              <a:t>/</a:t>
            </a:r>
            <a:br>
              <a:rPr lang="en-US" sz="5400" dirty="0"/>
            </a:br>
            <a:r>
              <a:rPr lang="en-US" sz="5400" dirty="0" err="1"/>
              <a:t>Ontmoetingsdag</a:t>
            </a:r>
            <a:r>
              <a:rPr lang="en-US" sz="5400" dirty="0"/>
              <a:t> </a:t>
            </a:r>
            <a:br>
              <a:rPr lang="en-US" sz="5400" dirty="0"/>
            </a:br>
            <a:r>
              <a:rPr lang="en-US" sz="5400" dirty="0"/>
              <a:t>PAG BuO</a:t>
            </a:r>
            <a:endParaRPr lang="en-US" sz="5400" b="1" kern="1200" cap="none" baseline="0" dirty="0">
              <a:latin typeface="+mj-lt"/>
              <a:ea typeface="+mj-ea"/>
              <a:cs typeface="+mj-cs"/>
            </a:endParaRPr>
          </a:p>
        </p:txBody>
      </p:sp>
      <p:sp>
        <p:nvSpPr>
          <p:cNvPr id="3" name="Ondertitel 2">
            <a:extLst>
              <a:ext uri="{FF2B5EF4-FFF2-40B4-BE49-F238E27FC236}">
                <a16:creationId xmlns:a16="http://schemas.microsoft.com/office/drawing/2014/main" id="{149274D5-59B0-AD28-2F64-B1B66587967F}"/>
              </a:ext>
            </a:extLst>
          </p:cNvPr>
          <p:cNvSpPr>
            <a:spLocks noGrp="1"/>
          </p:cNvSpPr>
          <p:nvPr>
            <p:ph type="subTitle" idx="1"/>
          </p:nvPr>
        </p:nvSpPr>
        <p:spPr>
          <a:xfrm>
            <a:off x="412955" y="4645152"/>
            <a:ext cx="5132439" cy="1844138"/>
          </a:xfrm>
        </p:spPr>
        <p:txBody>
          <a:bodyPr vert="horz" lIns="91440" tIns="45720" rIns="91440" bIns="45720" rtlCol="0">
            <a:normAutofit/>
          </a:bodyPr>
          <a:lstStyle/>
          <a:p>
            <a:pPr algn="l"/>
            <a:endParaRPr lang="en-US" dirty="0"/>
          </a:p>
          <a:p>
            <a:pPr algn="l"/>
            <a:r>
              <a:rPr lang="en-US" sz="4000" i="1" dirty="0">
                <a:solidFill>
                  <a:srgbClr val="FF0000"/>
                </a:solidFill>
              </a:rPr>
              <a:t>Advent </a:t>
            </a:r>
            <a:r>
              <a:rPr lang="en-US" sz="4000" i="1" dirty="0" err="1">
                <a:solidFill>
                  <a:srgbClr val="FF0000"/>
                </a:solidFill>
              </a:rPr>
              <a:t>en</a:t>
            </a:r>
            <a:r>
              <a:rPr lang="en-US" sz="4000" i="1" dirty="0">
                <a:solidFill>
                  <a:srgbClr val="FF0000"/>
                </a:solidFill>
              </a:rPr>
              <a:t> Kerst</a:t>
            </a:r>
            <a:br>
              <a:rPr lang="en-US" sz="4000" i="1" dirty="0">
                <a:solidFill>
                  <a:srgbClr val="FF0000"/>
                </a:solidFill>
              </a:rPr>
            </a:br>
            <a:r>
              <a:rPr lang="en-US" sz="4000" i="1" dirty="0">
                <a:solidFill>
                  <a:srgbClr val="FF0000"/>
                </a:solidFill>
              </a:rPr>
              <a:t>Anders (</a:t>
            </a:r>
            <a:r>
              <a:rPr lang="en-US" sz="4000" i="1" dirty="0" err="1">
                <a:solidFill>
                  <a:srgbClr val="FF0000"/>
                </a:solidFill>
              </a:rPr>
              <a:t>hoopvol</a:t>
            </a:r>
            <a:r>
              <a:rPr lang="en-US" sz="4000" i="1" dirty="0">
                <a:solidFill>
                  <a:srgbClr val="FF0000"/>
                </a:solidFill>
              </a:rPr>
              <a:t>) </a:t>
            </a:r>
            <a:r>
              <a:rPr lang="en-US" sz="4000" i="1" dirty="0" err="1">
                <a:solidFill>
                  <a:srgbClr val="FF0000"/>
                </a:solidFill>
              </a:rPr>
              <a:t>thuis</a:t>
            </a:r>
            <a:endParaRPr lang="en-US" sz="4000" i="1" dirty="0">
              <a:solidFill>
                <a:srgbClr val="FF0000"/>
              </a:solidFill>
            </a:endParaRPr>
          </a:p>
        </p:txBody>
      </p:sp>
      <p:sp>
        <p:nvSpPr>
          <p:cNvPr id="2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4DABE614-38A0-41BB-D000-6901B18E3C9F}"/>
              </a:ext>
            </a:extLst>
          </p:cNvPr>
          <p:cNvPicPr>
            <a:picLocks noChangeAspect="1"/>
          </p:cNvPicPr>
          <p:nvPr/>
        </p:nvPicPr>
        <p:blipFill>
          <a:blip r:embed="rId2"/>
          <a:srcRect l="5649" r="1912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kstvak 3">
            <a:extLst>
              <a:ext uri="{FF2B5EF4-FFF2-40B4-BE49-F238E27FC236}">
                <a16:creationId xmlns:a16="http://schemas.microsoft.com/office/drawing/2014/main" id="{2583C3F6-699A-B43C-B11D-CBE7D6E71987}"/>
              </a:ext>
            </a:extLst>
          </p:cNvPr>
          <p:cNvSpPr txBox="1"/>
          <p:nvPr/>
        </p:nvSpPr>
        <p:spPr>
          <a:xfrm>
            <a:off x="3736258" y="353961"/>
            <a:ext cx="1995948" cy="369332"/>
          </a:xfrm>
          <a:prstGeom prst="rect">
            <a:avLst/>
          </a:prstGeom>
          <a:noFill/>
        </p:spPr>
        <p:txBody>
          <a:bodyPr wrap="square" rtlCol="0">
            <a:spAutoFit/>
          </a:bodyPr>
          <a:lstStyle/>
          <a:p>
            <a:r>
              <a:rPr lang="nl-BE" dirty="0"/>
              <a:t>15 oktober 2025</a:t>
            </a:r>
          </a:p>
        </p:txBody>
      </p:sp>
    </p:spTree>
    <p:extLst>
      <p:ext uri="{BB962C8B-B14F-4D97-AF65-F5344CB8AC3E}">
        <p14:creationId xmlns:p14="http://schemas.microsoft.com/office/powerpoint/2010/main" val="3153279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58AF65-5290-2F8B-1043-93B62B417FFF}"/>
              </a:ext>
            </a:extLst>
          </p:cNvPr>
          <p:cNvSpPr>
            <a:spLocks noGrp="1"/>
          </p:cNvSpPr>
          <p:nvPr>
            <p:ph type="title"/>
          </p:nvPr>
        </p:nvSpPr>
        <p:spPr/>
        <p:txBody>
          <a:bodyPr/>
          <a:lstStyle/>
          <a:p>
            <a:r>
              <a:rPr lang="nl-BE" dirty="0"/>
              <a:t>DE GEBOORTEVERHALEN: LUCAS</a:t>
            </a:r>
          </a:p>
        </p:txBody>
      </p:sp>
      <p:sp>
        <p:nvSpPr>
          <p:cNvPr id="3" name="Tijdelijke aanduiding voor inhoud 2">
            <a:extLst>
              <a:ext uri="{FF2B5EF4-FFF2-40B4-BE49-F238E27FC236}">
                <a16:creationId xmlns:a16="http://schemas.microsoft.com/office/drawing/2014/main" id="{C939CE75-C3A6-B916-0803-E9E545BDB829}"/>
              </a:ext>
            </a:extLst>
          </p:cNvPr>
          <p:cNvSpPr>
            <a:spLocks noGrp="1"/>
          </p:cNvSpPr>
          <p:nvPr>
            <p:ph idx="1"/>
          </p:nvPr>
        </p:nvSpPr>
        <p:spPr>
          <a:xfrm>
            <a:off x="342900" y="1409700"/>
            <a:ext cx="11582400" cy="5448300"/>
          </a:xfrm>
        </p:spPr>
        <p:txBody>
          <a:bodyPr>
            <a:normAutofit fontScale="92500" lnSpcReduction="10000"/>
          </a:bodyPr>
          <a:lstStyle/>
          <a:p>
            <a:pPr marL="0" indent="0">
              <a:buNone/>
            </a:pPr>
            <a:r>
              <a:rPr lang="nl-BE" b="1" dirty="0">
                <a:effectLst/>
              </a:rPr>
              <a:t>De geboorte van Jezus</a:t>
            </a:r>
          </a:p>
          <a:p>
            <a:pPr marL="0" indent="0">
              <a:buNone/>
            </a:pPr>
            <a:r>
              <a:rPr lang="nl-BE" dirty="0">
                <a:effectLst/>
              </a:rPr>
              <a:t>In die tijd kondigde keizer Augustus een decreet af dat alle inwoners van het rijk zich moesten laten inschrijven. </a:t>
            </a:r>
            <a:r>
              <a:rPr lang="nl-BE" baseline="-25000" dirty="0">
                <a:effectLst/>
                <a:latin typeface="Arial" panose="020B0604020202020204" pitchFamily="34" charset="0"/>
              </a:rPr>
              <a:t>2</a:t>
            </a:r>
            <a:r>
              <a:rPr lang="nl-BE" dirty="0">
                <a:effectLst/>
              </a:rPr>
              <a:t>Deze eerste volkstelling vond plaats tijdens het bewind van Quirinius over Syrië. </a:t>
            </a:r>
            <a:r>
              <a:rPr lang="nl-BE" baseline="-25000" dirty="0">
                <a:effectLst/>
                <a:latin typeface="Arial" panose="020B0604020202020204" pitchFamily="34" charset="0"/>
              </a:rPr>
              <a:t>3</a:t>
            </a:r>
            <a:r>
              <a:rPr lang="nl-BE" dirty="0">
                <a:effectLst/>
              </a:rPr>
              <a:t>Iedereen ging op weg om zich te laten inschrijven, ieder naar de plaats waar hij vandaan kwam. </a:t>
            </a:r>
            <a:r>
              <a:rPr lang="nl-BE" baseline="-25000" dirty="0">
                <a:effectLst/>
                <a:latin typeface="Arial" panose="020B0604020202020204" pitchFamily="34" charset="0"/>
              </a:rPr>
              <a:t>4-5</a:t>
            </a:r>
            <a:r>
              <a:rPr lang="nl-BE" dirty="0">
                <a:effectLst/>
              </a:rPr>
              <a:t>Ook Jozef ging op weg om zich te laten inschrijven. Samen met Maria, zijn aanstaande vrouw, die zwanger was, reisde hij van de stad Nazaret in Galilea naar Judea, naar de stad van David die Betlehem heet, aangezien hij van David afstamde. </a:t>
            </a:r>
            <a:r>
              <a:rPr lang="nl-BE" baseline="-25000" dirty="0">
                <a:effectLst/>
                <a:latin typeface="Arial" panose="020B0604020202020204" pitchFamily="34" charset="0"/>
              </a:rPr>
              <a:t>6</a:t>
            </a:r>
            <a:r>
              <a:rPr lang="nl-BE" dirty="0">
                <a:effectLst/>
              </a:rPr>
              <a:t>Terwijl ze daar waren, brak de dag van haar bevalling aan, </a:t>
            </a:r>
            <a:r>
              <a:rPr lang="nl-BE" baseline="-25000" dirty="0">
                <a:effectLst/>
                <a:latin typeface="Arial" panose="020B0604020202020204" pitchFamily="34" charset="0"/>
              </a:rPr>
              <a:t>7</a:t>
            </a:r>
            <a:r>
              <a:rPr lang="nl-BE" dirty="0">
                <a:effectLst/>
              </a:rPr>
              <a:t>en ze bracht een zoon ter wereld, haar eerstgeborene. Ze wikkelde Hem in doeken en legde Hem in een voederbak, omdat er voor hen geen plaats was in het gastenverblijf.</a:t>
            </a:r>
          </a:p>
          <a:p>
            <a:pPr marL="0" indent="0">
              <a:buNone/>
            </a:pPr>
            <a:r>
              <a:rPr lang="nl-BE" baseline="-25000" dirty="0">
                <a:effectLst/>
                <a:latin typeface="Arial" panose="020B0604020202020204" pitchFamily="34" charset="0"/>
              </a:rPr>
              <a:t>8</a:t>
            </a:r>
            <a:r>
              <a:rPr lang="nl-BE" dirty="0">
                <a:effectLst/>
              </a:rPr>
              <a:t>Niet ver daarvandaan brachten herders de nacht door in het veld, ze hielden de wacht bij hun kudde. </a:t>
            </a:r>
            <a:r>
              <a:rPr lang="nl-BE" baseline="-25000" dirty="0">
                <a:effectLst/>
                <a:latin typeface="Arial" panose="020B0604020202020204" pitchFamily="34" charset="0"/>
              </a:rPr>
              <a:t>9</a:t>
            </a:r>
            <a:r>
              <a:rPr lang="nl-BE" dirty="0">
                <a:effectLst/>
              </a:rPr>
              <a:t>Opeens stond er een engel van de Heer bij hen en werden ze omgeven door de stralende luister van de Heer, zodat ze hevig schrokken. </a:t>
            </a:r>
            <a:r>
              <a:rPr lang="nl-BE" baseline="-25000" dirty="0">
                <a:effectLst/>
                <a:latin typeface="Arial" panose="020B0604020202020204" pitchFamily="34" charset="0"/>
              </a:rPr>
              <a:t>10</a:t>
            </a:r>
            <a:r>
              <a:rPr lang="nl-BE" dirty="0">
                <a:effectLst/>
              </a:rPr>
              <a:t>De engel zei tegen hen: ‘Wees niet bang, want ik kom jullie goed </a:t>
            </a:r>
          </a:p>
          <a:p>
            <a:pPr marL="0" indent="0">
              <a:buNone/>
            </a:pPr>
            <a:endParaRPr lang="nl-BE" dirty="0"/>
          </a:p>
        </p:txBody>
      </p:sp>
    </p:spTree>
    <p:extLst>
      <p:ext uri="{BB962C8B-B14F-4D97-AF65-F5344CB8AC3E}">
        <p14:creationId xmlns:p14="http://schemas.microsoft.com/office/powerpoint/2010/main" val="584161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90AD7A-6538-6479-76B6-29E6D6501AC5}"/>
              </a:ext>
            </a:extLst>
          </p:cNvPr>
          <p:cNvSpPr>
            <a:spLocks noGrp="1"/>
          </p:cNvSpPr>
          <p:nvPr>
            <p:ph type="title"/>
          </p:nvPr>
        </p:nvSpPr>
        <p:spPr>
          <a:xfrm>
            <a:off x="838200" y="365126"/>
            <a:ext cx="10515600" cy="315912"/>
          </a:xfrm>
        </p:spPr>
        <p:txBody>
          <a:bodyPr>
            <a:normAutofit fontScale="90000"/>
          </a:bodyPr>
          <a:lstStyle/>
          <a:p>
            <a:endParaRPr lang="nl-BE" dirty="0"/>
          </a:p>
        </p:txBody>
      </p:sp>
      <p:sp>
        <p:nvSpPr>
          <p:cNvPr id="3" name="Tijdelijke aanduiding voor inhoud 2">
            <a:extLst>
              <a:ext uri="{FF2B5EF4-FFF2-40B4-BE49-F238E27FC236}">
                <a16:creationId xmlns:a16="http://schemas.microsoft.com/office/drawing/2014/main" id="{00E94F24-D7B4-DFFF-95A4-1815D3D0D886}"/>
              </a:ext>
            </a:extLst>
          </p:cNvPr>
          <p:cNvSpPr>
            <a:spLocks noGrp="1"/>
          </p:cNvSpPr>
          <p:nvPr>
            <p:ph idx="1"/>
          </p:nvPr>
        </p:nvSpPr>
        <p:spPr>
          <a:xfrm>
            <a:off x="622300" y="681038"/>
            <a:ext cx="10731500" cy="6176962"/>
          </a:xfrm>
        </p:spPr>
        <p:txBody>
          <a:bodyPr>
            <a:normAutofit fontScale="92500" lnSpcReduction="10000"/>
          </a:bodyPr>
          <a:lstStyle/>
          <a:p>
            <a:pPr marL="0" indent="0">
              <a:buNone/>
            </a:pPr>
            <a:r>
              <a:rPr lang="nl-BE" dirty="0">
                <a:effectLst/>
              </a:rPr>
              <a:t>nieuws brengen dat grote vreugde betekent voor heel het volk: </a:t>
            </a:r>
            <a:r>
              <a:rPr lang="nl-BE" baseline="-25000" dirty="0">
                <a:effectLst/>
                <a:latin typeface="Arial" panose="020B0604020202020204" pitchFamily="34" charset="0"/>
              </a:rPr>
              <a:t>11</a:t>
            </a:r>
            <a:r>
              <a:rPr lang="nl-BE" dirty="0">
                <a:effectLst/>
              </a:rPr>
              <a:t>vandaag is in de stad van David jullie redder geboren. Hij is de messias, de Heer. </a:t>
            </a:r>
            <a:r>
              <a:rPr lang="nl-BE" baseline="-25000" dirty="0">
                <a:effectLst/>
                <a:latin typeface="Arial" panose="020B0604020202020204" pitchFamily="34" charset="0"/>
              </a:rPr>
              <a:t>12</a:t>
            </a:r>
            <a:r>
              <a:rPr lang="nl-BE" dirty="0">
                <a:effectLst/>
              </a:rPr>
              <a:t>Dit zal voor jullie het teken zijn: jullie zullen een pasgeboren kind vinden dat in doeken gewikkeld in een voederbak ligt.’ </a:t>
            </a:r>
            <a:r>
              <a:rPr lang="nl-BE" baseline="-25000" dirty="0">
                <a:effectLst/>
                <a:latin typeface="Arial" panose="020B0604020202020204" pitchFamily="34" charset="0"/>
              </a:rPr>
              <a:t>13</a:t>
            </a:r>
            <a:r>
              <a:rPr lang="nl-BE" dirty="0">
                <a:effectLst/>
              </a:rPr>
              <a:t>En plotseling voegde zich bij de engel een groot hemels leger dat God prees met de woorden:</a:t>
            </a:r>
          </a:p>
          <a:p>
            <a:pPr marL="0" indent="0">
              <a:buNone/>
            </a:pPr>
            <a:r>
              <a:rPr lang="nl-BE" baseline="-25000" dirty="0">
                <a:effectLst/>
                <a:latin typeface="Arial" panose="020B0604020202020204" pitchFamily="34" charset="0"/>
              </a:rPr>
              <a:t>14</a:t>
            </a:r>
            <a:r>
              <a:rPr lang="nl-BE" dirty="0">
                <a:effectLst/>
              </a:rPr>
              <a:t>‘Eer aan God in de hoogste hemel en vrede op aarde voor de mensen die Hij liefheeft.’</a:t>
            </a:r>
          </a:p>
          <a:p>
            <a:pPr marL="0" indent="0">
              <a:buNone/>
            </a:pPr>
            <a:r>
              <a:rPr lang="nl-BE" baseline="-25000" dirty="0">
                <a:effectLst/>
                <a:latin typeface="Arial" panose="020B0604020202020204" pitchFamily="34" charset="0"/>
              </a:rPr>
              <a:t>15</a:t>
            </a:r>
            <a:r>
              <a:rPr lang="nl-BE" dirty="0">
                <a:effectLst/>
              </a:rPr>
              <a:t>Toen de engelen waren teruggegaan naar de hemel, zeiden de herders tegen elkaar: ‘Laten we naar Betlehem gaan om met eigen ogen te zien wat er gebeurd is en wat de Heer ons bekend heeft gemaakt.’ </a:t>
            </a:r>
            <a:r>
              <a:rPr lang="nl-BE" baseline="-25000" dirty="0">
                <a:effectLst/>
                <a:latin typeface="Arial" panose="020B0604020202020204" pitchFamily="34" charset="0"/>
              </a:rPr>
              <a:t>16</a:t>
            </a:r>
            <a:r>
              <a:rPr lang="nl-BE" dirty="0">
                <a:effectLst/>
              </a:rPr>
              <a:t>Ze gingen meteen op weg, en troffen Maria aan en Jozef en het kind dat in de voederbak lag. </a:t>
            </a:r>
            <a:r>
              <a:rPr lang="nl-BE" baseline="-25000" dirty="0">
                <a:effectLst/>
                <a:latin typeface="Arial" panose="020B0604020202020204" pitchFamily="34" charset="0"/>
              </a:rPr>
              <a:t>17</a:t>
            </a:r>
            <a:r>
              <a:rPr lang="nl-BE" dirty="0">
                <a:effectLst/>
              </a:rPr>
              <a:t>Toen ze het zagen, vertelden ze wat hun over het kind was gezegd. </a:t>
            </a:r>
            <a:r>
              <a:rPr lang="nl-BE" baseline="-25000" dirty="0">
                <a:effectLst/>
                <a:latin typeface="Arial" panose="020B0604020202020204" pitchFamily="34" charset="0"/>
              </a:rPr>
              <a:t>18</a:t>
            </a:r>
            <a:r>
              <a:rPr lang="nl-BE" dirty="0">
                <a:effectLst/>
              </a:rPr>
              <a:t>Allen die het hoorden stonden verbaasd over wat de herders tegen hen zeiden, </a:t>
            </a:r>
            <a:r>
              <a:rPr lang="nl-BE" baseline="-25000" dirty="0">
                <a:effectLst/>
                <a:latin typeface="Arial" panose="020B0604020202020204" pitchFamily="34" charset="0"/>
              </a:rPr>
              <a:t>19</a:t>
            </a:r>
            <a:r>
              <a:rPr lang="nl-BE" dirty="0">
                <a:effectLst/>
              </a:rPr>
              <a:t>maar Maria bewaarde al deze woorden in haar hart en bleef erover nadenken. </a:t>
            </a:r>
            <a:r>
              <a:rPr lang="nl-BE" baseline="-25000" dirty="0">
                <a:effectLst/>
                <a:latin typeface="Arial" panose="020B0604020202020204" pitchFamily="34" charset="0"/>
              </a:rPr>
              <a:t>20</a:t>
            </a:r>
            <a:r>
              <a:rPr lang="nl-BE" dirty="0">
                <a:effectLst/>
              </a:rPr>
              <a:t>De herders gingen terug, terwijl ze God loofden en prezen om alles wat ze gehoord en gezien hadden, precies zoals het hun was gezegd.</a:t>
            </a:r>
          </a:p>
          <a:p>
            <a:pPr marL="0" indent="0">
              <a:buNone/>
            </a:pPr>
            <a:endParaRPr lang="nl-BE" dirty="0"/>
          </a:p>
        </p:txBody>
      </p:sp>
    </p:spTree>
    <p:extLst>
      <p:ext uri="{BB962C8B-B14F-4D97-AF65-F5344CB8AC3E}">
        <p14:creationId xmlns:p14="http://schemas.microsoft.com/office/powerpoint/2010/main" val="4253363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81D41C-8107-1F4C-B589-12B15F47DF14}"/>
              </a:ext>
            </a:extLst>
          </p:cNvPr>
          <p:cNvSpPr>
            <a:spLocks noGrp="1"/>
          </p:cNvSpPr>
          <p:nvPr>
            <p:ph type="title"/>
          </p:nvPr>
        </p:nvSpPr>
        <p:spPr/>
        <p:txBody>
          <a:bodyPr/>
          <a:lstStyle/>
          <a:p>
            <a:r>
              <a:rPr lang="nl-BE" dirty="0"/>
              <a:t>GEBOORTEVERHALEN: MATTEUS</a:t>
            </a:r>
          </a:p>
        </p:txBody>
      </p:sp>
      <p:sp>
        <p:nvSpPr>
          <p:cNvPr id="3" name="Tijdelijke aanduiding voor inhoud 2">
            <a:extLst>
              <a:ext uri="{FF2B5EF4-FFF2-40B4-BE49-F238E27FC236}">
                <a16:creationId xmlns:a16="http://schemas.microsoft.com/office/drawing/2014/main" id="{B53F69F0-2D19-B2B4-F38A-AC0272066D00}"/>
              </a:ext>
            </a:extLst>
          </p:cNvPr>
          <p:cNvSpPr>
            <a:spLocks noGrp="1"/>
          </p:cNvSpPr>
          <p:nvPr>
            <p:ph idx="1"/>
          </p:nvPr>
        </p:nvSpPr>
        <p:spPr>
          <a:xfrm>
            <a:off x="0" y="1358900"/>
            <a:ext cx="12192000" cy="5346700"/>
          </a:xfrm>
        </p:spPr>
        <p:txBody>
          <a:bodyPr>
            <a:normAutofit fontScale="92500" lnSpcReduction="10000"/>
          </a:bodyPr>
          <a:lstStyle/>
          <a:p>
            <a:pPr marL="0" indent="0">
              <a:buNone/>
            </a:pPr>
            <a:r>
              <a:rPr lang="nl-BE" b="0" i="0" u="none" strike="noStrike" dirty="0">
                <a:effectLst/>
                <a:latin typeface="Noto Sans" panose="020B0604020202020204" pitchFamily="34" charset="0"/>
              </a:rPr>
              <a:t>De afkomst van Jezus Christus was als volgt. Toen zijn moeder Maria al was uitgehuwelijkt aan Jozef maar nog niet bij hem woonde, bleek ze zwanger te zijn door de heilige Geest. </a:t>
            </a:r>
            <a:r>
              <a:rPr lang="nl-BE" baseline="-25000" dirty="0">
                <a:effectLst/>
                <a:latin typeface="Arial" panose="020B0604020202020204" pitchFamily="34" charset="0"/>
              </a:rPr>
              <a:t>19</a:t>
            </a:r>
            <a:r>
              <a:rPr lang="nl-BE" b="0" i="0" u="none" strike="noStrike" dirty="0">
                <a:effectLst/>
                <a:latin typeface="Noto Sans" panose="020B0604020202020204" pitchFamily="34" charset="0"/>
              </a:rPr>
              <a:t>Haar man Jozef, die een rechtschapen mens was, wilde haar niet in opspraak brengen en dacht erover haar in stilte te verstoten. </a:t>
            </a:r>
            <a:r>
              <a:rPr lang="nl-BE" baseline="-25000" dirty="0">
                <a:effectLst/>
                <a:latin typeface="Arial" panose="020B0604020202020204" pitchFamily="34" charset="0"/>
              </a:rPr>
              <a:t>20</a:t>
            </a:r>
            <a:r>
              <a:rPr lang="nl-BE" b="0" i="0" u="none" strike="noStrike" dirty="0">
                <a:effectLst/>
                <a:latin typeface="Noto Sans" panose="020B0604020202020204" pitchFamily="34" charset="0"/>
              </a:rPr>
              <a:t>Toen hij dit overwoog, verscheen hem in een droom een engel van de Heer, die zei: ‘Jozef, zoon van David, wees niet bang je vrouw Maria bij je te nemen, want het kind dat ze draagt is verwekt door de heilige Geest. </a:t>
            </a:r>
            <a:r>
              <a:rPr lang="nl-BE" baseline="-25000" dirty="0">
                <a:effectLst/>
                <a:latin typeface="Arial" panose="020B0604020202020204" pitchFamily="34" charset="0"/>
              </a:rPr>
              <a:t>21</a:t>
            </a:r>
            <a:r>
              <a:rPr lang="nl-BE" b="0" i="0" u="none" strike="noStrike" dirty="0">
                <a:effectLst/>
                <a:latin typeface="Noto Sans" panose="020B0604020202020204" pitchFamily="34" charset="0"/>
              </a:rPr>
              <a:t>Ze zal een zoon baren. Geef Hem de naam Jezus, want Hij zal zijn volk bevrijden van hun zonden.’ </a:t>
            </a:r>
            <a:r>
              <a:rPr lang="nl-BE" baseline="-25000" dirty="0">
                <a:effectLst/>
                <a:latin typeface="Arial" panose="020B0604020202020204" pitchFamily="34" charset="0"/>
              </a:rPr>
              <a:t>22</a:t>
            </a:r>
            <a:r>
              <a:rPr lang="nl-BE" b="0" i="0" u="none" strike="noStrike" dirty="0">
                <a:effectLst/>
                <a:latin typeface="Noto Sans" panose="020B0604020202020204" pitchFamily="34" charset="0"/>
              </a:rPr>
              <a:t>Dit alles is gebeurd omdat in vervulling moest gaan wat bij monde van de profeet door de Heer is gezegd: </a:t>
            </a:r>
            <a:r>
              <a:rPr lang="nl-BE" baseline="-25000" dirty="0">
                <a:effectLst/>
                <a:latin typeface="Arial" panose="020B0604020202020204" pitchFamily="34" charset="0"/>
              </a:rPr>
              <a:t>23</a:t>
            </a:r>
            <a:r>
              <a:rPr lang="nl-BE" b="0" i="0" u="none" strike="noStrike" dirty="0">
                <a:effectLst/>
                <a:latin typeface="Noto Sans" panose="020B0604020202020204" pitchFamily="34" charset="0"/>
              </a:rPr>
              <a:t>‘De maagd zal zwanger zijn en een zoon baren, en men zal Hem de naam Immanuel geven,’ wat in onze taal betekent: ‘God is met ons’. </a:t>
            </a:r>
            <a:r>
              <a:rPr lang="nl-BE" baseline="-25000" dirty="0">
                <a:effectLst/>
                <a:latin typeface="Arial" panose="020B0604020202020204" pitchFamily="34" charset="0"/>
              </a:rPr>
              <a:t>24</a:t>
            </a:r>
            <a:r>
              <a:rPr lang="nl-BE" b="0" i="0" u="none" strike="noStrike" dirty="0">
                <a:effectLst/>
                <a:latin typeface="Noto Sans" panose="020B0604020202020204" pitchFamily="34" charset="0"/>
              </a:rPr>
              <a:t>Jozef werd wakker en deed wat de engel van de Heer hem had opgedragen: hij nam zijn vrouw bij zich, </a:t>
            </a:r>
            <a:r>
              <a:rPr lang="nl-BE" baseline="-25000" dirty="0">
                <a:effectLst/>
                <a:latin typeface="Arial" panose="020B0604020202020204" pitchFamily="34" charset="0"/>
              </a:rPr>
              <a:t>25</a:t>
            </a:r>
            <a:r>
              <a:rPr lang="nl-BE" b="0" i="0" u="none" strike="noStrike" dirty="0">
                <a:effectLst/>
                <a:latin typeface="Noto Sans" panose="020B0604020202020204" pitchFamily="34" charset="0"/>
              </a:rPr>
              <a:t>maar hij had geen gemeenschap met haar voordat ze haar zoon gebaard had. En hij gaf Hem de naam Jezus.</a:t>
            </a:r>
            <a:endParaRPr lang="nl-BE" dirty="0"/>
          </a:p>
        </p:txBody>
      </p:sp>
    </p:spTree>
    <p:extLst>
      <p:ext uri="{BB962C8B-B14F-4D97-AF65-F5344CB8AC3E}">
        <p14:creationId xmlns:p14="http://schemas.microsoft.com/office/powerpoint/2010/main" val="1131362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3D33B9-A555-C767-B624-C5B0FF885F25}"/>
              </a:ext>
            </a:extLst>
          </p:cNvPr>
          <p:cNvSpPr>
            <a:spLocks noGrp="1"/>
          </p:cNvSpPr>
          <p:nvPr>
            <p:ph type="title"/>
          </p:nvPr>
        </p:nvSpPr>
        <p:spPr>
          <a:xfrm>
            <a:off x="838200" y="365125"/>
            <a:ext cx="10515600" cy="130175"/>
          </a:xfrm>
        </p:spPr>
        <p:txBody>
          <a:bodyPr>
            <a:normAutofit fontScale="90000"/>
          </a:bodyPr>
          <a:lstStyle/>
          <a:p>
            <a:endParaRPr lang="nl-BE" dirty="0"/>
          </a:p>
        </p:txBody>
      </p:sp>
      <p:sp>
        <p:nvSpPr>
          <p:cNvPr id="3" name="Tijdelijke aanduiding voor inhoud 2">
            <a:extLst>
              <a:ext uri="{FF2B5EF4-FFF2-40B4-BE49-F238E27FC236}">
                <a16:creationId xmlns:a16="http://schemas.microsoft.com/office/drawing/2014/main" id="{EE6347B2-3DFD-B66B-6F7A-6F56898FE293}"/>
              </a:ext>
            </a:extLst>
          </p:cNvPr>
          <p:cNvSpPr>
            <a:spLocks noGrp="1"/>
          </p:cNvSpPr>
          <p:nvPr>
            <p:ph idx="1"/>
          </p:nvPr>
        </p:nvSpPr>
        <p:spPr>
          <a:xfrm>
            <a:off x="165100" y="1003300"/>
            <a:ext cx="11899900" cy="5854700"/>
          </a:xfrm>
        </p:spPr>
        <p:txBody>
          <a:bodyPr>
            <a:normAutofit/>
          </a:bodyPr>
          <a:lstStyle/>
          <a:p>
            <a:pPr marL="0" indent="0">
              <a:buNone/>
            </a:pPr>
            <a:r>
              <a:rPr lang="nl-BE" baseline="-25000" dirty="0">
                <a:effectLst/>
                <a:latin typeface="Arial" panose="020B0604020202020204" pitchFamily="34" charset="0"/>
              </a:rPr>
              <a:t>1</a:t>
            </a:r>
            <a:r>
              <a:rPr lang="nl-BE" dirty="0">
                <a:effectLst/>
              </a:rPr>
              <a:t>Toen Jezus geboren was, in Betlehem in Judea, tijdens de regering van koning Herodes, kwamen er magiërs uit het Oosten in Jeruzalem aan. </a:t>
            </a:r>
            <a:r>
              <a:rPr lang="nl-BE" baseline="-25000" dirty="0">
                <a:effectLst/>
                <a:latin typeface="Arial" panose="020B0604020202020204" pitchFamily="34" charset="0"/>
              </a:rPr>
              <a:t>2</a:t>
            </a:r>
            <a:r>
              <a:rPr lang="nl-BE" dirty="0">
                <a:effectLst/>
              </a:rPr>
              <a:t>Ze vroegen: ‘Waar is de koning van de Joden die onlangs geboren is? Wij hebben namelijk zijn ster zien opgaan en zijn gekomen om Hem te aanbidden.’ </a:t>
            </a:r>
            <a:r>
              <a:rPr lang="nl-BE" baseline="-25000" dirty="0">
                <a:effectLst/>
                <a:latin typeface="Arial" panose="020B0604020202020204" pitchFamily="34" charset="0"/>
              </a:rPr>
              <a:t>3</a:t>
            </a:r>
            <a:r>
              <a:rPr lang="nl-BE" dirty="0">
                <a:effectLst/>
              </a:rPr>
              <a:t>Koning Herodes schrok hevig toen hij dit hoorde, en heel Jeruzalem met hem. </a:t>
            </a:r>
            <a:r>
              <a:rPr lang="nl-BE" baseline="-25000" dirty="0">
                <a:effectLst/>
                <a:latin typeface="Arial" panose="020B0604020202020204" pitchFamily="34" charset="0"/>
              </a:rPr>
              <a:t>4</a:t>
            </a:r>
            <a:r>
              <a:rPr lang="nl-BE" dirty="0">
                <a:effectLst/>
              </a:rPr>
              <a:t>Hij riep alle hogepriesters en schriftgeleerden van het volk samen om aan hen te vragen waar de messias geboren zou worden. </a:t>
            </a:r>
            <a:r>
              <a:rPr lang="nl-BE" baseline="-25000" dirty="0">
                <a:effectLst/>
                <a:latin typeface="Arial" panose="020B0604020202020204" pitchFamily="34" charset="0"/>
              </a:rPr>
              <a:t>5</a:t>
            </a:r>
            <a:r>
              <a:rPr lang="nl-BE" dirty="0">
                <a:effectLst/>
              </a:rPr>
              <a:t>‘In Betlehem in Judea,’ zeiden ze tegen hem, ‘want zo staat het geschreven bij de profeet: </a:t>
            </a:r>
            <a:r>
              <a:rPr lang="nl-BE" baseline="-25000" dirty="0">
                <a:effectLst/>
                <a:latin typeface="Arial" panose="020B0604020202020204" pitchFamily="34" charset="0"/>
              </a:rPr>
              <a:t>6</a:t>
            </a:r>
            <a:r>
              <a:rPr lang="nl-BE" dirty="0">
                <a:effectLst/>
              </a:rPr>
              <a:t>“En jij, Betlehem in het land van Juda, bent zeker niet de minste onder de leiders van Juda, want uit jou komt een leider voort die mijn volk Israël zal hoeden.”’ </a:t>
            </a:r>
          </a:p>
          <a:p>
            <a:pPr marL="0" indent="0">
              <a:buNone/>
            </a:pPr>
            <a:endParaRPr lang="nl-BE" dirty="0"/>
          </a:p>
        </p:txBody>
      </p:sp>
    </p:spTree>
    <p:extLst>
      <p:ext uri="{BB962C8B-B14F-4D97-AF65-F5344CB8AC3E}">
        <p14:creationId xmlns:p14="http://schemas.microsoft.com/office/powerpoint/2010/main" val="75555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214002-BE58-6338-EA81-6F03563D158C}"/>
              </a:ext>
            </a:extLst>
          </p:cNvPr>
          <p:cNvSpPr>
            <a:spLocks noGrp="1"/>
          </p:cNvSpPr>
          <p:nvPr>
            <p:ph type="title"/>
          </p:nvPr>
        </p:nvSpPr>
        <p:spPr>
          <a:xfrm>
            <a:off x="838200" y="365126"/>
            <a:ext cx="10515600" cy="315912"/>
          </a:xfrm>
        </p:spPr>
        <p:txBody>
          <a:bodyPr>
            <a:normAutofit fontScale="90000"/>
          </a:bodyPr>
          <a:lstStyle/>
          <a:p>
            <a:endParaRPr lang="nl-BE" dirty="0"/>
          </a:p>
        </p:txBody>
      </p:sp>
      <p:sp>
        <p:nvSpPr>
          <p:cNvPr id="3" name="Tijdelijke aanduiding voor inhoud 2">
            <a:extLst>
              <a:ext uri="{FF2B5EF4-FFF2-40B4-BE49-F238E27FC236}">
                <a16:creationId xmlns:a16="http://schemas.microsoft.com/office/drawing/2014/main" id="{7897E64C-35B0-B74F-AD97-50B1CF85CBF9}"/>
              </a:ext>
            </a:extLst>
          </p:cNvPr>
          <p:cNvSpPr>
            <a:spLocks noGrp="1"/>
          </p:cNvSpPr>
          <p:nvPr>
            <p:ph idx="1"/>
          </p:nvPr>
        </p:nvSpPr>
        <p:spPr>
          <a:xfrm>
            <a:off x="838200" y="681038"/>
            <a:ext cx="10515600" cy="5811836"/>
          </a:xfrm>
        </p:spPr>
        <p:txBody>
          <a:bodyPr>
            <a:normAutofit fontScale="92500"/>
          </a:bodyPr>
          <a:lstStyle/>
          <a:p>
            <a:pPr marL="0" indent="0">
              <a:buNone/>
            </a:pPr>
            <a:r>
              <a:rPr lang="nl-BE" b="0" i="0" u="none" strike="noStrike" dirty="0">
                <a:effectLst/>
                <a:latin typeface="Noto Sans" panose="020B0502040504020204" pitchFamily="34" charset="0"/>
              </a:rPr>
              <a:t>Daarop riep Herodes in het geheim de magiërs bij zich; hij wilde precies van hen weten wanneer de ster zichtbaar geworden was, </a:t>
            </a:r>
            <a:r>
              <a:rPr lang="nl-BE" baseline="-25000" dirty="0">
                <a:effectLst/>
                <a:latin typeface="Arial" panose="020B0604020202020204" pitchFamily="34" charset="0"/>
              </a:rPr>
              <a:t>8</a:t>
            </a:r>
            <a:r>
              <a:rPr lang="nl-BE" b="0" i="0" u="none" strike="noStrike" dirty="0">
                <a:effectLst/>
                <a:latin typeface="Noto Sans" panose="020B0502040504020204" pitchFamily="34" charset="0"/>
              </a:rPr>
              <a:t>en stuurde hen vervolgens naar Betlehem met de woorden: ‘Stel een nauwkeurig onderzoek in naar het kind. Stuur mij bericht zodra u het gevonden hebt, zodat ook ik erheen kan gaan om het te aanbidden.’ </a:t>
            </a:r>
            <a:r>
              <a:rPr lang="nl-BE" baseline="-25000" dirty="0">
                <a:effectLst/>
                <a:latin typeface="Arial" panose="020B0604020202020204" pitchFamily="34" charset="0"/>
              </a:rPr>
              <a:t>9</a:t>
            </a:r>
            <a:r>
              <a:rPr lang="nl-BE" b="0" i="0" u="none" strike="noStrike" dirty="0">
                <a:effectLst/>
                <a:latin typeface="Noto Sans" panose="020B0502040504020204" pitchFamily="34" charset="0"/>
              </a:rPr>
              <a:t>Nadat ze de koning hadden aangehoord gingen ze op weg, en nu ging de ster die ze hadden zien opgaan voor hen uit, totdat hij stil bleef staan boven de plaats waar het kind was. </a:t>
            </a:r>
            <a:r>
              <a:rPr lang="nl-BE" baseline="-25000" dirty="0">
                <a:effectLst/>
                <a:latin typeface="Arial" panose="020B0604020202020204" pitchFamily="34" charset="0"/>
              </a:rPr>
              <a:t>10</a:t>
            </a:r>
            <a:r>
              <a:rPr lang="nl-BE" b="0" i="0" u="none" strike="noStrike" dirty="0">
                <a:effectLst/>
                <a:latin typeface="Noto Sans" panose="020B0502040504020204" pitchFamily="34" charset="0"/>
              </a:rPr>
              <a:t>Toen ze de ster zagen, werden ze vervuld van diepe vreugde. </a:t>
            </a:r>
            <a:r>
              <a:rPr lang="nl-BE" baseline="-25000" dirty="0">
                <a:effectLst/>
                <a:latin typeface="Arial" panose="020B0604020202020204" pitchFamily="34" charset="0"/>
              </a:rPr>
              <a:t>11</a:t>
            </a:r>
            <a:r>
              <a:rPr lang="nl-BE" b="0" i="0" u="none" strike="noStrike" dirty="0">
                <a:effectLst/>
                <a:latin typeface="Noto Sans" panose="020B0502040504020204" pitchFamily="34" charset="0"/>
              </a:rPr>
              <a:t>Ze gingen het huis binnen en vonden het kind met Maria, zijn moeder. Ze wierpen zich in aanbidding voor het kind neer. Daarna openden ze hun kistjes met kostbaarheden en boden het geschenken aan: goud en wierook en mirre. </a:t>
            </a:r>
            <a:r>
              <a:rPr lang="nl-BE" baseline="-25000" dirty="0">
                <a:effectLst/>
                <a:latin typeface="Arial" panose="020B0604020202020204" pitchFamily="34" charset="0"/>
              </a:rPr>
              <a:t>12</a:t>
            </a:r>
            <a:r>
              <a:rPr lang="nl-BE" b="0" i="0" u="none" strike="noStrike" dirty="0">
                <a:effectLst/>
                <a:latin typeface="Noto Sans" panose="020B0502040504020204" pitchFamily="34" charset="0"/>
              </a:rPr>
              <a:t>En omdat ze in een droom de aanwijzing hadden gekregen dat ze niet naar Herodes terug moesten gaan, reisden ze via een andere route terug naar hun land.</a:t>
            </a:r>
            <a:endParaRPr lang="nl-BE" dirty="0"/>
          </a:p>
        </p:txBody>
      </p:sp>
    </p:spTree>
    <p:extLst>
      <p:ext uri="{BB962C8B-B14F-4D97-AF65-F5344CB8AC3E}">
        <p14:creationId xmlns:p14="http://schemas.microsoft.com/office/powerpoint/2010/main" val="3232969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29ADB6-D4D1-AF5A-A0CE-E6B41555E018}"/>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6E1CAF3F-0A25-C6AC-47DC-9B38600E72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D485F81-D458-E4D8-0900-233E413C0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262B1780-707C-4770-356E-937725CE9476}"/>
              </a:ext>
            </a:extLst>
          </p:cNvPr>
          <p:cNvPicPr>
            <a:picLocks noChangeAspect="1"/>
          </p:cNvPicPr>
          <p:nvPr/>
        </p:nvPicPr>
        <p:blipFill>
          <a:blip r:embed="rId2"/>
          <a:srcRect t="25000"/>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el 1">
            <a:extLst>
              <a:ext uri="{FF2B5EF4-FFF2-40B4-BE49-F238E27FC236}">
                <a16:creationId xmlns:a16="http://schemas.microsoft.com/office/drawing/2014/main" id="{1422B8FE-46C3-8117-0CE0-06C3082CC8E8}"/>
              </a:ext>
            </a:extLst>
          </p:cNvPr>
          <p:cNvSpPr>
            <a:spLocks noGrp="1"/>
          </p:cNvSpPr>
          <p:nvPr>
            <p:ph type="ctrTitle"/>
          </p:nvPr>
        </p:nvSpPr>
        <p:spPr>
          <a:xfrm>
            <a:off x="369569" y="6105783"/>
            <a:ext cx="6931319" cy="752217"/>
          </a:xfrm>
        </p:spPr>
        <p:txBody>
          <a:bodyPr vert="horz" lIns="91440" tIns="45720" rIns="91440" bIns="45720" rtlCol="0" anchor="b">
            <a:normAutofit fontScale="90000"/>
          </a:bodyPr>
          <a:lstStyle/>
          <a:p>
            <a:pPr algn="l"/>
            <a:br>
              <a:rPr lang="en-US" sz="3600" b="1" dirty="0">
                <a:solidFill>
                  <a:schemeClr val="tx1">
                    <a:lumMod val="85000"/>
                    <a:lumOff val="15000"/>
                  </a:schemeClr>
                </a:solidFill>
              </a:rPr>
            </a:br>
            <a:br>
              <a:rPr lang="en-US" sz="3600" b="1" dirty="0">
                <a:solidFill>
                  <a:schemeClr val="tx1">
                    <a:lumMod val="85000"/>
                    <a:lumOff val="15000"/>
                  </a:schemeClr>
                </a:solidFill>
              </a:rPr>
            </a:br>
            <a:br>
              <a:rPr lang="en-US" sz="3600" b="1" dirty="0">
                <a:solidFill>
                  <a:schemeClr val="tx1">
                    <a:lumMod val="85000"/>
                    <a:lumOff val="15000"/>
                  </a:schemeClr>
                </a:solidFill>
              </a:rPr>
            </a:br>
            <a:r>
              <a:rPr lang="en-US" sz="3600" b="1" dirty="0">
                <a:solidFill>
                  <a:schemeClr val="tx1">
                    <a:lumMod val="85000"/>
                    <a:lumOff val="15000"/>
                  </a:schemeClr>
                </a:solidFill>
              </a:rPr>
              <a:t>Lc </a:t>
            </a:r>
            <a:r>
              <a:rPr lang="en-US" sz="3600" b="1" dirty="0" err="1">
                <a:solidFill>
                  <a:schemeClr val="tx1">
                    <a:lumMod val="85000"/>
                    <a:lumOff val="15000"/>
                  </a:schemeClr>
                </a:solidFill>
              </a:rPr>
              <a:t>en</a:t>
            </a:r>
            <a:r>
              <a:rPr lang="en-US" sz="3600" b="1" dirty="0">
                <a:solidFill>
                  <a:schemeClr val="tx1">
                    <a:lumMod val="85000"/>
                    <a:lumOff val="15000"/>
                  </a:schemeClr>
                </a:solidFill>
              </a:rPr>
              <a:t> Mt</a:t>
            </a:r>
            <a:br>
              <a:rPr lang="en-US" sz="3600" b="1" dirty="0">
                <a:solidFill>
                  <a:schemeClr val="tx1">
                    <a:lumMod val="85000"/>
                    <a:lumOff val="15000"/>
                  </a:schemeClr>
                </a:solidFill>
              </a:rPr>
            </a:br>
            <a:r>
              <a:rPr lang="en-US" sz="3600" b="1" dirty="0">
                <a:solidFill>
                  <a:schemeClr val="tx1">
                    <a:lumMod val="85000"/>
                    <a:lumOff val="15000"/>
                  </a:schemeClr>
                </a:solidFill>
              </a:rPr>
              <a:t>- </a:t>
            </a:r>
            <a:r>
              <a:rPr lang="en-US" sz="3600" b="1" dirty="0" err="1">
                <a:solidFill>
                  <a:schemeClr val="tx1">
                    <a:lumMod val="85000"/>
                    <a:lumOff val="15000"/>
                  </a:schemeClr>
                </a:solidFill>
              </a:rPr>
              <a:t>bezoekers</a:t>
            </a:r>
            <a:br>
              <a:rPr lang="en-US" sz="3600" b="1" dirty="0">
                <a:solidFill>
                  <a:schemeClr val="tx1">
                    <a:lumMod val="85000"/>
                    <a:lumOff val="15000"/>
                  </a:schemeClr>
                </a:solidFill>
              </a:rPr>
            </a:br>
            <a:r>
              <a:rPr lang="en-US" sz="3600" b="1" dirty="0">
                <a:solidFill>
                  <a:schemeClr val="tx1">
                    <a:lumMod val="85000"/>
                    <a:lumOff val="15000"/>
                  </a:schemeClr>
                </a:solidFill>
              </a:rPr>
              <a:t>- </a:t>
            </a:r>
            <a:r>
              <a:rPr lang="en-US" sz="3600" b="1" dirty="0" err="1">
                <a:solidFill>
                  <a:schemeClr val="tx1">
                    <a:lumMod val="85000"/>
                    <a:lumOff val="15000"/>
                  </a:schemeClr>
                </a:solidFill>
              </a:rPr>
              <a:t>titels</a:t>
            </a:r>
            <a:br>
              <a:rPr lang="en-US" sz="3600" b="1" dirty="0">
                <a:solidFill>
                  <a:schemeClr val="tx1">
                    <a:lumMod val="85000"/>
                    <a:lumOff val="15000"/>
                  </a:schemeClr>
                </a:solidFill>
              </a:rPr>
            </a:br>
            <a:r>
              <a:rPr lang="en-US" sz="3600" b="1" dirty="0">
                <a:solidFill>
                  <a:schemeClr val="tx1">
                    <a:lumMod val="85000"/>
                    <a:lumOff val="15000"/>
                  </a:schemeClr>
                </a:solidFill>
              </a:rPr>
              <a:t>- kind in </a:t>
            </a:r>
            <a:r>
              <a:rPr lang="en-US" sz="3600" b="1" dirty="0" err="1">
                <a:solidFill>
                  <a:schemeClr val="tx1">
                    <a:lumMod val="85000"/>
                    <a:lumOff val="15000"/>
                  </a:schemeClr>
                </a:solidFill>
              </a:rPr>
              <a:t>voederbak</a:t>
            </a:r>
            <a:r>
              <a:rPr lang="en-US" sz="3600" b="1" dirty="0">
                <a:solidFill>
                  <a:schemeClr val="tx1">
                    <a:lumMod val="85000"/>
                    <a:lumOff val="15000"/>
                  </a:schemeClr>
                </a:solidFill>
              </a:rPr>
              <a:t>/huis</a:t>
            </a:r>
            <a:endParaRPr lang="en-US" sz="3600" b="1" kern="1200" cap="none" baseline="0" dirty="0">
              <a:solidFill>
                <a:schemeClr val="tx1">
                  <a:lumMod val="85000"/>
                  <a:lumOff val="15000"/>
                </a:schemeClr>
              </a:solidFill>
              <a:latin typeface="+mj-lt"/>
              <a:ea typeface="+mj-ea"/>
              <a:cs typeface="+mj-cs"/>
            </a:endParaRPr>
          </a:p>
        </p:txBody>
      </p:sp>
      <p:sp>
        <p:nvSpPr>
          <p:cNvPr id="3" name="Ondertitel 2">
            <a:extLst>
              <a:ext uri="{FF2B5EF4-FFF2-40B4-BE49-F238E27FC236}">
                <a16:creationId xmlns:a16="http://schemas.microsoft.com/office/drawing/2014/main" id="{861085A8-904E-933B-12B0-E9480EAD2B36}"/>
              </a:ext>
            </a:extLst>
          </p:cNvPr>
          <p:cNvSpPr>
            <a:spLocks noGrp="1"/>
          </p:cNvSpPr>
          <p:nvPr>
            <p:ph type="subTitle" idx="1"/>
          </p:nvPr>
        </p:nvSpPr>
        <p:spPr>
          <a:xfrm>
            <a:off x="599819" y="6059086"/>
            <a:ext cx="6931319" cy="349725"/>
          </a:xfrm>
        </p:spPr>
        <p:txBody>
          <a:bodyPr vert="horz" lIns="91440" tIns="45720" rIns="91440" bIns="45720" rtlCol="0" anchor="t">
            <a:normAutofit/>
          </a:bodyPr>
          <a:lstStyle/>
          <a:p>
            <a:pPr algn="l"/>
            <a:endParaRPr lang="en-US" sz="1600" dirty="0">
              <a:solidFill>
                <a:schemeClr val="tx1">
                  <a:lumMod val="85000"/>
                  <a:lumOff val="15000"/>
                </a:schemeClr>
              </a:solidFill>
            </a:endParaRPr>
          </a:p>
          <a:p>
            <a:pPr indent="-228600" algn="l">
              <a:buFont typeface="Neue Haas Grotesk Text Pro" panose="020B0504020202020204" pitchFamily="34" charset="0"/>
              <a:buChar char="-"/>
            </a:pPr>
            <a:endParaRPr lang="en-US" sz="1600" dirty="0">
              <a:solidFill>
                <a:schemeClr val="tx1">
                  <a:lumMod val="85000"/>
                  <a:lumOff val="15000"/>
                </a:schemeClr>
              </a:solidFill>
            </a:endParaRPr>
          </a:p>
        </p:txBody>
      </p:sp>
    </p:spTree>
    <p:extLst>
      <p:ext uri="{BB962C8B-B14F-4D97-AF65-F5344CB8AC3E}">
        <p14:creationId xmlns:p14="http://schemas.microsoft.com/office/powerpoint/2010/main" val="364111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38D7C3-A39B-FEE7-3DCD-DCA506FD4150}"/>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1C259229-C9EE-025C-686E-26B6D5115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A9F9C0E-E908-1D80-559A-5FC7A1260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733B796B-94D3-175C-964D-4C9B9DAF8D78}"/>
              </a:ext>
            </a:extLst>
          </p:cNvPr>
          <p:cNvPicPr>
            <a:picLocks noChangeAspect="1"/>
          </p:cNvPicPr>
          <p:nvPr/>
        </p:nvPicPr>
        <p:blipFill>
          <a:blip r:embed="rId2"/>
          <a:srcRect t="25000"/>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el 1">
            <a:extLst>
              <a:ext uri="{FF2B5EF4-FFF2-40B4-BE49-F238E27FC236}">
                <a16:creationId xmlns:a16="http://schemas.microsoft.com/office/drawing/2014/main" id="{1B19E2F4-A67F-FBB9-ABA3-BFEF79718184}"/>
              </a:ext>
            </a:extLst>
          </p:cNvPr>
          <p:cNvSpPr>
            <a:spLocks noGrp="1"/>
          </p:cNvSpPr>
          <p:nvPr>
            <p:ph type="ctrTitle"/>
          </p:nvPr>
        </p:nvSpPr>
        <p:spPr>
          <a:xfrm>
            <a:off x="507221" y="5729674"/>
            <a:ext cx="8430302" cy="752217"/>
          </a:xfrm>
        </p:spPr>
        <p:txBody>
          <a:bodyPr vert="horz" lIns="91440" tIns="45720" rIns="91440" bIns="45720" rtlCol="0" anchor="b">
            <a:normAutofit fontScale="90000"/>
          </a:bodyPr>
          <a:lstStyle/>
          <a:p>
            <a:pPr algn="l"/>
            <a:r>
              <a:rPr lang="en-US" sz="3600" b="1" dirty="0" err="1">
                <a:solidFill>
                  <a:schemeClr val="tx1">
                    <a:lumMod val="85000"/>
                    <a:lumOff val="15000"/>
                  </a:schemeClr>
                </a:solidFill>
              </a:rPr>
              <a:t>Kerstverhaal</a:t>
            </a:r>
            <a:br>
              <a:rPr lang="en-US" sz="3600" b="1" dirty="0">
                <a:solidFill>
                  <a:schemeClr val="tx1">
                    <a:lumMod val="85000"/>
                    <a:lumOff val="15000"/>
                  </a:schemeClr>
                </a:solidFill>
              </a:rPr>
            </a:br>
            <a:r>
              <a:rPr lang="en-US" sz="3600" b="1" dirty="0">
                <a:solidFill>
                  <a:schemeClr val="tx1">
                    <a:lumMod val="85000"/>
                    <a:lumOff val="15000"/>
                  </a:schemeClr>
                </a:solidFill>
              </a:rPr>
              <a:t>Ik had </a:t>
            </a:r>
            <a:r>
              <a:rPr lang="en-US" sz="3600" b="1" dirty="0" err="1">
                <a:solidFill>
                  <a:schemeClr val="tx1">
                    <a:lumMod val="85000"/>
                    <a:lumOff val="15000"/>
                  </a:schemeClr>
                </a:solidFill>
              </a:rPr>
              <a:t>niet</a:t>
            </a:r>
            <a:r>
              <a:rPr lang="en-US" sz="3600" b="1" dirty="0">
                <a:solidFill>
                  <a:schemeClr val="tx1">
                    <a:lumMod val="85000"/>
                    <a:lumOff val="15000"/>
                  </a:schemeClr>
                </a:solidFill>
              </a:rPr>
              <a:t> </a:t>
            </a:r>
            <a:r>
              <a:rPr lang="en-US" sz="3600" b="1" dirty="0" err="1">
                <a:solidFill>
                  <a:schemeClr val="tx1">
                    <a:lumMod val="85000"/>
                    <a:lumOff val="15000"/>
                  </a:schemeClr>
                </a:solidFill>
              </a:rPr>
              <a:t>gedacht</a:t>
            </a:r>
            <a:r>
              <a:rPr lang="en-US" sz="3600" b="1" dirty="0">
                <a:solidFill>
                  <a:schemeClr val="tx1">
                    <a:lumMod val="85000"/>
                    <a:lumOff val="15000"/>
                  </a:schemeClr>
                </a:solidFill>
              </a:rPr>
              <a:t>/</a:t>
            </a:r>
            <a:r>
              <a:rPr lang="en-US" sz="3600" b="1" dirty="0" err="1">
                <a:solidFill>
                  <a:schemeClr val="tx1">
                    <a:lumMod val="85000"/>
                    <a:lumOff val="15000"/>
                  </a:schemeClr>
                </a:solidFill>
              </a:rPr>
              <a:t>verwacht</a:t>
            </a:r>
            <a:r>
              <a:rPr lang="en-US" sz="3600" b="1" dirty="0">
                <a:solidFill>
                  <a:schemeClr val="tx1">
                    <a:lumMod val="85000"/>
                    <a:lumOff val="15000"/>
                  </a:schemeClr>
                </a:solidFill>
              </a:rPr>
              <a:t> </a:t>
            </a:r>
            <a:r>
              <a:rPr lang="en-US" sz="3600" b="1" dirty="0" err="1">
                <a:solidFill>
                  <a:schemeClr val="tx1">
                    <a:lumMod val="85000"/>
                    <a:lumOff val="15000"/>
                  </a:schemeClr>
                </a:solidFill>
              </a:rPr>
              <a:t>dat</a:t>
            </a:r>
            <a:r>
              <a:rPr lang="en-US" sz="3600" b="1" dirty="0">
                <a:solidFill>
                  <a:schemeClr val="tx1">
                    <a:lumMod val="85000"/>
                    <a:lumOff val="15000"/>
                  </a:schemeClr>
                </a:solidFill>
              </a:rPr>
              <a:t> Kerst …</a:t>
            </a:r>
            <a:endParaRPr lang="en-US" sz="3600" b="1" kern="1200" cap="none" baseline="0" dirty="0">
              <a:solidFill>
                <a:schemeClr val="tx1">
                  <a:lumMod val="85000"/>
                  <a:lumOff val="15000"/>
                </a:schemeClr>
              </a:solidFill>
              <a:latin typeface="+mj-lt"/>
              <a:ea typeface="+mj-ea"/>
              <a:cs typeface="+mj-cs"/>
            </a:endParaRPr>
          </a:p>
        </p:txBody>
      </p:sp>
      <p:sp>
        <p:nvSpPr>
          <p:cNvPr id="3" name="Ondertitel 2">
            <a:extLst>
              <a:ext uri="{FF2B5EF4-FFF2-40B4-BE49-F238E27FC236}">
                <a16:creationId xmlns:a16="http://schemas.microsoft.com/office/drawing/2014/main" id="{E770AC5D-16D5-E403-34CB-DDBB702754BE}"/>
              </a:ext>
            </a:extLst>
          </p:cNvPr>
          <p:cNvSpPr>
            <a:spLocks noGrp="1"/>
          </p:cNvSpPr>
          <p:nvPr>
            <p:ph type="subTitle" idx="1"/>
          </p:nvPr>
        </p:nvSpPr>
        <p:spPr>
          <a:xfrm>
            <a:off x="599819" y="6059086"/>
            <a:ext cx="6931319" cy="349725"/>
          </a:xfrm>
        </p:spPr>
        <p:txBody>
          <a:bodyPr vert="horz" lIns="91440" tIns="45720" rIns="91440" bIns="45720" rtlCol="0" anchor="t">
            <a:normAutofit/>
          </a:bodyPr>
          <a:lstStyle/>
          <a:p>
            <a:pPr algn="l"/>
            <a:endParaRPr lang="en-US" sz="1600">
              <a:solidFill>
                <a:schemeClr val="tx1">
                  <a:lumMod val="85000"/>
                  <a:lumOff val="15000"/>
                </a:schemeClr>
              </a:solidFill>
            </a:endParaRPr>
          </a:p>
          <a:p>
            <a:pPr indent="-228600" algn="l">
              <a:buFont typeface="Neue Haas Grotesk Text Pro" panose="020B0504020202020204" pitchFamily="34" charset="0"/>
              <a:buChar char="-"/>
            </a:pPr>
            <a:endParaRPr lang="en-US" sz="1600">
              <a:solidFill>
                <a:schemeClr val="tx1">
                  <a:lumMod val="85000"/>
                  <a:lumOff val="15000"/>
                </a:schemeClr>
              </a:solidFill>
            </a:endParaRPr>
          </a:p>
        </p:txBody>
      </p:sp>
    </p:spTree>
    <p:extLst>
      <p:ext uri="{BB962C8B-B14F-4D97-AF65-F5344CB8AC3E}">
        <p14:creationId xmlns:p14="http://schemas.microsoft.com/office/powerpoint/2010/main" val="2569805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3EDFB0-EEB4-20DB-D3B5-341953ACB163}"/>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FF152CE-B949-F95D-E825-7573C38A7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20E0755-45F5-2BDF-C566-3A60E79F5E84}"/>
              </a:ext>
            </a:extLst>
          </p:cNvPr>
          <p:cNvSpPr>
            <a:spLocks noGrp="1"/>
          </p:cNvSpPr>
          <p:nvPr>
            <p:ph type="ctrTitle"/>
          </p:nvPr>
        </p:nvSpPr>
        <p:spPr>
          <a:xfrm>
            <a:off x="890338" y="640080"/>
            <a:ext cx="3734014" cy="3566160"/>
          </a:xfrm>
        </p:spPr>
        <p:txBody>
          <a:bodyPr vert="horz" lIns="91440" tIns="45720" rIns="91440" bIns="45720" rtlCol="0" anchor="b">
            <a:normAutofit/>
          </a:bodyPr>
          <a:lstStyle/>
          <a:p>
            <a:pPr algn="l"/>
            <a:r>
              <a:rPr lang="en-US" sz="5400" cap="none" dirty="0" err="1"/>
              <a:t>Kerstmis</a:t>
            </a:r>
            <a:r>
              <a:rPr lang="en-US" sz="5400" cap="none" dirty="0"/>
              <a:t>… </a:t>
            </a:r>
            <a:r>
              <a:rPr lang="en-US" sz="5400" cap="none" dirty="0" err="1"/>
              <a:t>ervaringen</a:t>
            </a:r>
            <a:r>
              <a:rPr lang="en-US" sz="5400" cap="none" dirty="0"/>
              <a:t> van…</a:t>
            </a:r>
            <a:endParaRPr lang="en-US" sz="5400" b="1" kern="1200" cap="none" baseline="0" dirty="0">
              <a:latin typeface="+mj-lt"/>
              <a:ea typeface="+mj-ea"/>
              <a:cs typeface="+mj-cs"/>
            </a:endParaRPr>
          </a:p>
        </p:txBody>
      </p:sp>
      <p:sp>
        <p:nvSpPr>
          <p:cNvPr id="3" name="Ondertitel 2">
            <a:extLst>
              <a:ext uri="{FF2B5EF4-FFF2-40B4-BE49-F238E27FC236}">
                <a16:creationId xmlns:a16="http://schemas.microsoft.com/office/drawing/2014/main" id="{D2E09754-E3AA-4DA0-56EA-CBD3228BEEB7}"/>
              </a:ext>
            </a:extLst>
          </p:cNvPr>
          <p:cNvSpPr>
            <a:spLocks noGrp="1"/>
          </p:cNvSpPr>
          <p:nvPr>
            <p:ph type="subTitle" idx="1"/>
          </p:nvPr>
        </p:nvSpPr>
        <p:spPr>
          <a:xfrm>
            <a:off x="890338" y="4645152"/>
            <a:ext cx="3734014" cy="1572768"/>
          </a:xfrm>
        </p:spPr>
        <p:txBody>
          <a:bodyPr vert="horz" lIns="91440" tIns="45720" rIns="91440" bIns="45720" rtlCol="0">
            <a:normAutofit/>
          </a:bodyPr>
          <a:lstStyle/>
          <a:p>
            <a:pPr algn="l"/>
            <a:endParaRPr lang="en-US"/>
          </a:p>
          <a:p>
            <a:pPr indent="-228600" algn="l">
              <a:buFont typeface="Neue Haas Grotesk Text Pro" panose="020B0504020202020204" pitchFamily="34" charset="0"/>
              <a:buChar char="-"/>
            </a:pPr>
            <a:endParaRPr lang="en-US"/>
          </a:p>
        </p:txBody>
      </p:sp>
      <p:sp>
        <p:nvSpPr>
          <p:cNvPr id="26" name="sketchy line">
            <a:extLst>
              <a:ext uri="{FF2B5EF4-FFF2-40B4-BE49-F238E27FC236}">
                <a16:creationId xmlns:a16="http://schemas.microsoft.com/office/drawing/2014/main" id="{1AF6EFC7-6E2C-45A3-FAB1-AFDC362A10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AB0248F0-4D35-E14B-8CC8-BA156638E149}"/>
              </a:ext>
            </a:extLst>
          </p:cNvPr>
          <p:cNvPicPr>
            <a:picLocks noChangeAspect="1"/>
          </p:cNvPicPr>
          <p:nvPr/>
        </p:nvPicPr>
        <p:blipFill>
          <a:blip r:embed="rId2"/>
          <a:srcRect l="5649" r="1912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1473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024CD69-5DEF-0376-D6AD-081A4BB777D1}"/>
              </a:ext>
            </a:extLst>
          </p:cNvPr>
          <p:cNvSpPr>
            <a:spLocks noGrp="1"/>
          </p:cNvSpPr>
          <p:nvPr>
            <p:ph type="title"/>
          </p:nvPr>
        </p:nvSpPr>
        <p:spPr>
          <a:xfrm>
            <a:off x="5894962" y="479493"/>
            <a:ext cx="5458838" cy="1325563"/>
          </a:xfrm>
        </p:spPr>
        <p:txBody>
          <a:bodyPr vert="horz" lIns="91440" tIns="45720" rIns="91440" bIns="45720" rtlCol="0">
            <a:normAutofit/>
          </a:bodyPr>
          <a:lstStyle/>
          <a:p>
            <a:r>
              <a:rPr lang="en-US" kern="1200">
                <a:latin typeface="+mj-lt"/>
                <a:ea typeface="+mj-ea"/>
                <a:cs typeface="+mj-cs"/>
              </a:rPr>
              <a:t>Opstapje </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a:extLst>
              <a:ext uri="{FF2B5EF4-FFF2-40B4-BE49-F238E27FC236}">
                <a16:creationId xmlns:a16="http://schemas.microsoft.com/office/drawing/2014/main" id="{715D5BB4-DCB6-1282-5C8E-F0EB03598E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0955" y="511293"/>
            <a:ext cx="3781834"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24BDFD64-0DA3-1FD7-7B6E-DEAE49E23EC6}"/>
              </a:ext>
            </a:extLst>
          </p:cNvPr>
          <p:cNvSpPr>
            <a:spLocks noGrp="1"/>
          </p:cNvSpPr>
          <p:nvPr>
            <p:ph idx="1"/>
          </p:nvPr>
        </p:nvSpPr>
        <p:spPr>
          <a:xfrm>
            <a:off x="5894962" y="1984443"/>
            <a:ext cx="5458838" cy="4192520"/>
          </a:xfrm>
        </p:spPr>
        <p:txBody>
          <a:bodyPr vert="horz" lIns="91440" tIns="45720" rIns="91440" bIns="45720" rtlCol="0">
            <a:normAutofit lnSpcReduction="10000"/>
          </a:bodyPr>
          <a:lstStyle/>
          <a:p>
            <a:pPr marL="0" indent="0">
              <a:buNone/>
            </a:pPr>
            <a:r>
              <a:rPr lang="en-US" kern="1200" dirty="0" err="1">
                <a:latin typeface="+mn-lt"/>
                <a:ea typeface="+mn-ea"/>
                <a:cs typeface="+mn-cs"/>
              </a:rPr>
              <a:t>Sinds</a:t>
            </a:r>
            <a:r>
              <a:rPr lang="en-US" kern="1200" dirty="0">
                <a:latin typeface="+mn-lt"/>
                <a:ea typeface="+mn-ea"/>
                <a:cs typeface="+mn-cs"/>
              </a:rPr>
              <a:t> Franciscus van Assisi </a:t>
            </a:r>
            <a:r>
              <a:rPr lang="en-US" kern="1200" dirty="0" err="1">
                <a:latin typeface="+mn-lt"/>
                <a:ea typeface="+mn-ea"/>
                <a:cs typeface="+mn-cs"/>
              </a:rPr>
              <a:t>worden</a:t>
            </a:r>
            <a:r>
              <a:rPr lang="en-US" kern="1200" dirty="0">
                <a:latin typeface="+mn-lt"/>
                <a:ea typeface="+mn-ea"/>
                <a:cs typeface="+mn-cs"/>
              </a:rPr>
              <a:t> </a:t>
            </a:r>
            <a:r>
              <a:rPr lang="en-US" kern="1200" dirty="0" err="1">
                <a:latin typeface="+mn-lt"/>
                <a:ea typeface="+mn-ea"/>
                <a:cs typeface="+mn-cs"/>
              </a:rPr>
              <a:t>deze</a:t>
            </a:r>
            <a:r>
              <a:rPr lang="en-US" kern="1200" dirty="0">
                <a:latin typeface="+mn-lt"/>
                <a:ea typeface="+mn-ea"/>
                <a:cs typeface="+mn-cs"/>
              </a:rPr>
              <a:t> </a:t>
            </a:r>
            <a:r>
              <a:rPr lang="en-US" kern="1200" dirty="0" err="1">
                <a:latin typeface="+mn-lt"/>
                <a:ea typeface="+mn-ea"/>
                <a:cs typeface="+mn-cs"/>
              </a:rPr>
              <a:t>ervaringen</a:t>
            </a:r>
            <a:r>
              <a:rPr lang="en-US" kern="1200" dirty="0">
                <a:latin typeface="+mn-lt"/>
                <a:ea typeface="+mn-ea"/>
                <a:cs typeface="+mn-cs"/>
              </a:rPr>
              <a:t> in </a:t>
            </a:r>
            <a:r>
              <a:rPr lang="en-US" kern="1200" dirty="0" err="1">
                <a:latin typeface="+mn-lt"/>
                <a:ea typeface="+mn-ea"/>
                <a:cs typeface="+mn-cs"/>
              </a:rPr>
              <a:t>een</a:t>
            </a:r>
            <a:r>
              <a:rPr lang="en-US" kern="1200" dirty="0">
                <a:latin typeface="+mn-lt"/>
                <a:ea typeface="+mn-ea"/>
                <a:cs typeface="+mn-cs"/>
              </a:rPr>
              <a:t> ‘</a:t>
            </a:r>
            <a:r>
              <a:rPr lang="en-US" u="sng" kern="1200" dirty="0" err="1">
                <a:latin typeface="+mn-lt"/>
                <a:ea typeface="+mn-ea"/>
                <a:cs typeface="+mn-cs"/>
              </a:rPr>
              <a:t>kerststal</a:t>
            </a:r>
            <a:r>
              <a:rPr lang="en-US" kern="1200" dirty="0">
                <a:latin typeface="+mn-lt"/>
                <a:ea typeface="+mn-ea"/>
                <a:cs typeface="+mn-cs"/>
              </a:rPr>
              <a:t>’ </a:t>
            </a:r>
            <a:r>
              <a:rPr lang="en-US" kern="1200" dirty="0" err="1">
                <a:latin typeface="+mn-lt"/>
                <a:ea typeface="+mn-ea"/>
                <a:cs typeface="+mn-cs"/>
              </a:rPr>
              <a:t>weergegeven</a:t>
            </a:r>
            <a:r>
              <a:rPr lang="en-US" kern="1200" dirty="0">
                <a:latin typeface="+mn-lt"/>
                <a:ea typeface="+mn-ea"/>
                <a:cs typeface="+mn-cs"/>
              </a:rPr>
              <a:t>.</a:t>
            </a:r>
          </a:p>
          <a:p>
            <a:pPr marL="0" indent="0">
              <a:buNone/>
            </a:pPr>
            <a:r>
              <a:rPr lang="en-US" dirty="0"/>
              <a:t>Welke ‘</a:t>
            </a:r>
            <a:r>
              <a:rPr lang="en-US" dirty="0" err="1"/>
              <a:t>kerststallen</a:t>
            </a:r>
            <a:r>
              <a:rPr lang="en-US" dirty="0"/>
              <a:t>’ </a:t>
            </a:r>
            <a:r>
              <a:rPr lang="en-US" dirty="0" err="1"/>
              <a:t>geven</a:t>
            </a:r>
            <a:r>
              <a:rPr lang="en-US" dirty="0"/>
              <a:t> </a:t>
            </a:r>
            <a:r>
              <a:rPr lang="en-US" dirty="0" err="1"/>
              <a:t>volgens</a:t>
            </a:r>
            <a:r>
              <a:rPr lang="en-US" dirty="0"/>
              <a:t> </a:t>
            </a:r>
            <a:r>
              <a:rPr lang="en-US" dirty="0" err="1"/>
              <a:t>jou</a:t>
            </a:r>
            <a:r>
              <a:rPr lang="en-US" dirty="0"/>
              <a:t> </a:t>
            </a:r>
            <a:r>
              <a:rPr lang="en-US" dirty="0" err="1"/>
              <a:t>goed</a:t>
            </a:r>
            <a:r>
              <a:rPr lang="en-US" dirty="0"/>
              <a:t> de </a:t>
            </a:r>
            <a:r>
              <a:rPr lang="en-US" b="1" dirty="0" err="1"/>
              <a:t>ervaringen</a:t>
            </a:r>
            <a:r>
              <a:rPr lang="en-US" dirty="0"/>
              <a:t> die de </a:t>
            </a:r>
            <a:r>
              <a:rPr lang="en-US" dirty="0" err="1"/>
              <a:t>schrijvers</a:t>
            </a:r>
            <a:r>
              <a:rPr lang="en-US" dirty="0"/>
              <a:t> in het </a:t>
            </a:r>
            <a:r>
              <a:rPr lang="en-US" dirty="0" err="1"/>
              <a:t>verhaal</a:t>
            </a:r>
            <a:r>
              <a:rPr lang="en-US" dirty="0"/>
              <a:t> </a:t>
            </a:r>
            <a:r>
              <a:rPr lang="en-US" dirty="0" err="1"/>
              <a:t>opnamen</a:t>
            </a:r>
            <a:r>
              <a:rPr lang="en-US" dirty="0"/>
              <a:t>, </a:t>
            </a:r>
            <a:r>
              <a:rPr lang="en-US" dirty="0" err="1"/>
              <a:t>weer</a:t>
            </a:r>
            <a:r>
              <a:rPr lang="en-US" dirty="0"/>
              <a:t>? </a:t>
            </a:r>
            <a:br>
              <a:rPr lang="en-US" dirty="0"/>
            </a:br>
            <a:br>
              <a:rPr lang="en-US" dirty="0"/>
            </a:br>
            <a:r>
              <a:rPr lang="en-US" dirty="0"/>
              <a:t>Voor </a:t>
            </a:r>
            <a:r>
              <a:rPr lang="en-US" dirty="0" err="1"/>
              <a:t>welke</a:t>
            </a:r>
            <a:r>
              <a:rPr lang="en-US" dirty="0"/>
              <a:t> ‘</a:t>
            </a:r>
            <a:r>
              <a:rPr lang="en-US" dirty="0" err="1"/>
              <a:t>kerststallen</a:t>
            </a:r>
            <a:r>
              <a:rPr lang="en-US" dirty="0"/>
              <a:t>’ </a:t>
            </a:r>
            <a:r>
              <a:rPr lang="en-US" dirty="0" err="1"/>
              <a:t>kies</a:t>
            </a:r>
            <a:r>
              <a:rPr lang="en-US" dirty="0"/>
              <a:t> </a:t>
            </a:r>
            <a:r>
              <a:rPr lang="en-US" dirty="0" err="1"/>
              <a:t>jij</a:t>
            </a:r>
            <a:r>
              <a:rPr lang="en-US" dirty="0"/>
              <a:t>?</a:t>
            </a:r>
            <a:br>
              <a:rPr lang="en-US" dirty="0"/>
            </a:br>
            <a:endParaRPr lang="en-US" dirty="0"/>
          </a:p>
          <a:p>
            <a:pPr marL="0" indent="0">
              <a:buNone/>
            </a:pPr>
            <a:r>
              <a:rPr lang="en-US" kern="1200" dirty="0">
                <a:latin typeface="+mn-lt"/>
                <a:ea typeface="+mn-ea"/>
                <a:cs typeface="+mn-cs"/>
              </a:rPr>
              <a:t>Hoe </a:t>
            </a:r>
            <a:r>
              <a:rPr lang="en-US" kern="1200" dirty="0" err="1">
                <a:latin typeface="+mn-lt"/>
                <a:ea typeface="+mn-ea"/>
                <a:cs typeface="+mn-cs"/>
              </a:rPr>
              <a:t>zou</a:t>
            </a:r>
            <a:r>
              <a:rPr lang="en-US" kern="1200" dirty="0">
                <a:latin typeface="+mn-lt"/>
                <a:ea typeface="+mn-ea"/>
                <a:cs typeface="+mn-cs"/>
              </a:rPr>
              <a:t> </a:t>
            </a:r>
            <a:r>
              <a:rPr lang="en-US" kern="1200" dirty="0" err="1">
                <a:latin typeface="+mn-lt"/>
                <a:ea typeface="+mn-ea"/>
                <a:cs typeface="+mn-cs"/>
              </a:rPr>
              <a:t>jij</a:t>
            </a:r>
            <a:r>
              <a:rPr lang="en-US" kern="1200" dirty="0">
                <a:latin typeface="+mn-lt"/>
                <a:ea typeface="+mn-ea"/>
                <a:cs typeface="+mn-cs"/>
              </a:rPr>
              <a:t> je </a:t>
            </a:r>
            <a:r>
              <a:rPr lang="en-US" kern="1200" dirty="0" err="1">
                <a:latin typeface="+mn-lt"/>
                <a:ea typeface="+mn-ea"/>
                <a:cs typeface="+mn-cs"/>
              </a:rPr>
              <a:t>kerststal</a:t>
            </a:r>
            <a:r>
              <a:rPr lang="en-US" kern="1200" dirty="0">
                <a:latin typeface="+mn-lt"/>
                <a:ea typeface="+mn-ea"/>
                <a:cs typeface="+mn-cs"/>
              </a:rPr>
              <a:t> </a:t>
            </a:r>
            <a:r>
              <a:rPr lang="en-US" kern="1200" dirty="0" err="1">
                <a:latin typeface="+mn-lt"/>
                <a:ea typeface="+mn-ea"/>
                <a:cs typeface="+mn-cs"/>
              </a:rPr>
              <a:t>maken</a:t>
            </a:r>
            <a:r>
              <a:rPr lang="en-US" kern="1200" dirty="0">
                <a:latin typeface="+mn-lt"/>
                <a:ea typeface="+mn-ea"/>
                <a:cs typeface="+mn-cs"/>
              </a:rPr>
              <a:t>?</a:t>
            </a:r>
          </a:p>
        </p:txBody>
      </p:sp>
    </p:spTree>
    <p:extLst>
      <p:ext uri="{BB962C8B-B14F-4D97-AF65-F5344CB8AC3E}">
        <p14:creationId xmlns:p14="http://schemas.microsoft.com/office/powerpoint/2010/main" val="2520856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1" name="Rectangle 8200">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3"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05"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07" name="Freeform: Shape 8206">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194" name="Picture 2" descr="Italië heeft ook dit jaar zijn Kerstmis-controverse | De Standaard Mobile">
            <a:extLst>
              <a:ext uri="{FF2B5EF4-FFF2-40B4-BE49-F238E27FC236}">
                <a16:creationId xmlns:a16="http://schemas.microsoft.com/office/drawing/2014/main" id="{4652A4F5-3964-5F62-A7F2-B961CE1F9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52" r="-1" b="3839"/>
          <a:stretch/>
        </p:blipFill>
        <p:spPr bwMode="auto">
          <a:xfrm>
            <a:off x="175670" y="1692826"/>
            <a:ext cx="4272708" cy="2286240"/>
          </a:xfrm>
          <a:prstGeom prst="rect">
            <a:avLst/>
          </a:prstGeom>
          <a:noFill/>
          <a:extLst>
            <a:ext uri="{909E8E84-426E-40DD-AFC4-6F175D3DCCD1}">
              <a14:hiddenFill xmlns:a14="http://schemas.microsoft.com/office/drawing/2010/main">
                <a:solidFill>
                  <a:srgbClr val="FFFFFF"/>
                </a:solidFill>
              </a14:hiddenFill>
            </a:ext>
          </a:extLst>
        </p:spPr>
      </p:pic>
      <p:sp>
        <p:nvSpPr>
          <p:cNvPr id="8209" name="Freeform: Shape 8208">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196" name="Picture 4" descr="Vluchtelingen vervangen Jozef en Maria in kerststal | RTV">
            <a:extLst>
              <a:ext uri="{FF2B5EF4-FFF2-40B4-BE49-F238E27FC236}">
                <a16:creationId xmlns:a16="http://schemas.microsoft.com/office/drawing/2014/main" id="{5F967E20-E2F0-090C-8A63-324067D5F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41" r="1" b="1"/>
          <a:stretch/>
        </p:blipFill>
        <p:spPr bwMode="auto">
          <a:xfrm>
            <a:off x="5545244" y="1930736"/>
            <a:ext cx="6020730" cy="353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981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DEA7CF-18F9-A5AB-C26C-D5381685A3B0}"/>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026A2B1-E54C-02E0-E9E6-C886D9105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231D368-705C-10F8-ED8F-570E535682CB}"/>
              </a:ext>
            </a:extLst>
          </p:cNvPr>
          <p:cNvSpPr>
            <a:spLocks noGrp="1"/>
          </p:cNvSpPr>
          <p:nvPr>
            <p:ph type="ctrTitle"/>
          </p:nvPr>
        </p:nvSpPr>
        <p:spPr>
          <a:xfrm>
            <a:off x="501445" y="640080"/>
            <a:ext cx="5043949" cy="3566160"/>
          </a:xfrm>
        </p:spPr>
        <p:txBody>
          <a:bodyPr vert="horz" lIns="91440" tIns="45720" rIns="91440" bIns="45720" rtlCol="0" anchor="b">
            <a:normAutofit/>
          </a:bodyPr>
          <a:lstStyle/>
          <a:p>
            <a:pPr algn="l"/>
            <a:r>
              <a:rPr lang="en-US" sz="5400" cap="none" dirty="0" err="1"/>
              <a:t>Startdag</a:t>
            </a:r>
            <a:r>
              <a:rPr lang="en-US" sz="5400" dirty="0"/>
              <a:t>/</a:t>
            </a:r>
            <a:br>
              <a:rPr lang="en-US" sz="5400" dirty="0"/>
            </a:br>
            <a:r>
              <a:rPr lang="en-US" sz="5400" dirty="0" err="1"/>
              <a:t>Ontmoetingsdag</a:t>
            </a:r>
            <a:r>
              <a:rPr lang="en-US" sz="5400" dirty="0"/>
              <a:t> </a:t>
            </a:r>
            <a:br>
              <a:rPr lang="en-US" sz="5400" dirty="0"/>
            </a:br>
            <a:r>
              <a:rPr lang="en-US" sz="5400" dirty="0"/>
              <a:t>PAG BuO</a:t>
            </a:r>
            <a:endParaRPr lang="en-US" sz="5400" b="1" kern="1200" cap="none" baseline="0" dirty="0">
              <a:latin typeface="+mj-lt"/>
              <a:ea typeface="+mj-ea"/>
              <a:cs typeface="+mj-cs"/>
            </a:endParaRPr>
          </a:p>
        </p:txBody>
      </p:sp>
      <p:sp>
        <p:nvSpPr>
          <p:cNvPr id="3" name="Ondertitel 2">
            <a:extLst>
              <a:ext uri="{FF2B5EF4-FFF2-40B4-BE49-F238E27FC236}">
                <a16:creationId xmlns:a16="http://schemas.microsoft.com/office/drawing/2014/main" id="{1F5E1E9F-5554-1860-8C96-5B32225C9EB5}"/>
              </a:ext>
            </a:extLst>
          </p:cNvPr>
          <p:cNvSpPr>
            <a:spLocks noGrp="1"/>
          </p:cNvSpPr>
          <p:nvPr>
            <p:ph type="subTitle" idx="1"/>
          </p:nvPr>
        </p:nvSpPr>
        <p:spPr>
          <a:xfrm>
            <a:off x="412955" y="4645152"/>
            <a:ext cx="5132439" cy="1844138"/>
          </a:xfrm>
        </p:spPr>
        <p:txBody>
          <a:bodyPr vert="horz" lIns="91440" tIns="45720" rIns="91440" bIns="45720" rtlCol="0">
            <a:normAutofit/>
          </a:bodyPr>
          <a:lstStyle/>
          <a:p>
            <a:pPr algn="l"/>
            <a:endParaRPr lang="en-US" dirty="0"/>
          </a:p>
          <a:p>
            <a:pPr algn="l"/>
            <a:r>
              <a:rPr lang="en-US" sz="4000" i="1" dirty="0">
                <a:solidFill>
                  <a:srgbClr val="FF0000"/>
                </a:solidFill>
              </a:rPr>
              <a:t>Even </a:t>
            </a:r>
            <a:r>
              <a:rPr lang="en-US" sz="4000" i="1" dirty="0" err="1">
                <a:solidFill>
                  <a:srgbClr val="FF0000"/>
                </a:solidFill>
              </a:rPr>
              <a:t>voorstellen</a:t>
            </a:r>
            <a:r>
              <a:rPr lang="en-US" sz="4000" i="1" dirty="0">
                <a:solidFill>
                  <a:srgbClr val="FF0000"/>
                </a:solidFill>
              </a:rPr>
              <a:t>…</a:t>
            </a:r>
            <a:br>
              <a:rPr lang="en-US" sz="4000" i="1" dirty="0">
                <a:solidFill>
                  <a:srgbClr val="FF0000"/>
                </a:solidFill>
              </a:rPr>
            </a:br>
            <a:r>
              <a:rPr lang="en-US" sz="4000" i="1" dirty="0">
                <a:solidFill>
                  <a:srgbClr val="FF0000"/>
                </a:solidFill>
              </a:rPr>
              <a:t>Even </a:t>
            </a:r>
            <a:r>
              <a:rPr lang="en-US" sz="4000" i="1" dirty="0" err="1">
                <a:solidFill>
                  <a:srgbClr val="FF0000"/>
                </a:solidFill>
              </a:rPr>
              <a:t>verbinden</a:t>
            </a:r>
            <a:r>
              <a:rPr lang="en-US" sz="4000" i="1" dirty="0">
                <a:solidFill>
                  <a:srgbClr val="FF0000"/>
                </a:solidFill>
              </a:rPr>
              <a:t>…</a:t>
            </a:r>
          </a:p>
        </p:txBody>
      </p:sp>
      <p:sp>
        <p:nvSpPr>
          <p:cNvPr id="26" name="sketchy line">
            <a:extLst>
              <a:ext uri="{FF2B5EF4-FFF2-40B4-BE49-F238E27FC236}">
                <a16:creationId xmlns:a16="http://schemas.microsoft.com/office/drawing/2014/main" id="{48E96840-A83A-B560-239D-1BF64324D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5CA02F64-1577-A4DA-A855-459DFA215942}"/>
              </a:ext>
            </a:extLst>
          </p:cNvPr>
          <p:cNvPicPr>
            <a:picLocks noChangeAspect="1"/>
          </p:cNvPicPr>
          <p:nvPr/>
        </p:nvPicPr>
        <p:blipFill>
          <a:blip r:embed="rId2"/>
          <a:srcRect l="5649" r="1912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kstvak 3">
            <a:extLst>
              <a:ext uri="{FF2B5EF4-FFF2-40B4-BE49-F238E27FC236}">
                <a16:creationId xmlns:a16="http://schemas.microsoft.com/office/drawing/2014/main" id="{A7440595-3589-EF3F-6588-3516393617C9}"/>
              </a:ext>
            </a:extLst>
          </p:cNvPr>
          <p:cNvSpPr txBox="1"/>
          <p:nvPr/>
        </p:nvSpPr>
        <p:spPr>
          <a:xfrm>
            <a:off x="3736258" y="353961"/>
            <a:ext cx="1995948" cy="369332"/>
          </a:xfrm>
          <a:prstGeom prst="rect">
            <a:avLst/>
          </a:prstGeom>
          <a:noFill/>
        </p:spPr>
        <p:txBody>
          <a:bodyPr wrap="square" rtlCol="0">
            <a:spAutoFit/>
          </a:bodyPr>
          <a:lstStyle/>
          <a:p>
            <a:r>
              <a:rPr lang="nl-BE" dirty="0"/>
              <a:t>15 oktober 2025</a:t>
            </a:r>
          </a:p>
        </p:txBody>
      </p:sp>
    </p:spTree>
    <p:extLst>
      <p:ext uri="{BB962C8B-B14F-4D97-AF65-F5344CB8AC3E}">
        <p14:creationId xmlns:p14="http://schemas.microsoft.com/office/powerpoint/2010/main" val="415264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A7241606-BE60-B896-D0E1-9FCB4BDD5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825" b="8827"/>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335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0" name="Freeform: Shape 13">
            <a:extLst>
              <a:ext uri="{FF2B5EF4-FFF2-40B4-BE49-F238E27FC236}">
                <a16:creationId xmlns:a16="http://schemas.microsoft.com/office/drawing/2014/main" id="{2F0E00C3-4613-415F-BE3A-78FBAD906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495175" cy="6858000"/>
          </a:xfrm>
          <a:custGeom>
            <a:avLst/>
            <a:gdLst>
              <a:gd name="connsiteX0" fmla="*/ 0 w 10495175"/>
              <a:gd name="connsiteY0" fmla="*/ 0 h 6858000"/>
              <a:gd name="connsiteX1" fmla="*/ 5289224 w 10495175"/>
              <a:gd name="connsiteY1" fmla="*/ 0 h 6858000"/>
              <a:gd name="connsiteX2" fmla="*/ 6736007 w 10495175"/>
              <a:gd name="connsiteY2" fmla="*/ 0 h 6858000"/>
              <a:gd name="connsiteX3" fmla="*/ 6998753 w 10495175"/>
              <a:gd name="connsiteY3" fmla="*/ 0 h 6858000"/>
              <a:gd name="connsiteX4" fmla="*/ 7778919 w 10495175"/>
              <a:gd name="connsiteY4" fmla="*/ 0 h 6858000"/>
              <a:gd name="connsiteX5" fmla="*/ 8872152 w 10495175"/>
              <a:gd name="connsiteY5" fmla="*/ 0 h 6858000"/>
              <a:gd name="connsiteX6" fmla="*/ 8894276 w 10495175"/>
              <a:gd name="connsiteY6" fmla="*/ 14997 h 6858000"/>
              <a:gd name="connsiteX7" fmla="*/ 10495175 w 10495175"/>
              <a:gd name="connsiteY7" fmla="*/ 3621656 h 6858000"/>
              <a:gd name="connsiteX8" fmla="*/ 8620825 w 10495175"/>
              <a:gd name="connsiteY8" fmla="*/ 6374814 h 6858000"/>
              <a:gd name="connsiteX9" fmla="*/ 8104177 w 10495175"/>
              <a:gd name="connsiteY9" fmla="*/ 6780599 h 6858000"/>
              <a:gd name="connsiteX10" fmla="*/ 7992421 w 10495175"/>
              <a:gd name="connsiteY10" fmla="*/ 6858000 h 6858000"/>
              <a:gd name="connsiteX11" fmla="*/ 7778919 w 10495175"/>
              <a:gd name="connsiteY11" fmla="*/ 6858000 h 6858000"/>
              <a:gd name="connsiteX12" fmla="*/ 6998753 w 10495175"/>
              <a:gd name="connsiteY12" fmla="*/ 6858000 h 6858000"/>
              <a:gd name="connsiteX13" fmla="*/ 6736007 w 10495175"/>
              <a:gd name="connsiteY13" fmla="*/ 6858000 h 6858000"/>
              <a:gd name="connsiteX14" fmla="*/ 5289224 w 10495175"/>
              <a:gd name="connsiteY14" fmla="*/ 6858000 h 6858000"/>
              <a:gd name="connsiteX15" fmla="*/ 0 w 10495175"/>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95175" h="6858000">
                <a:moveTo>
                  <a:pt x="0" y="0"/>
                </a:moveTo>
                <a:lnTo>
                  <a:pt x="5289224" y="0"/>
                </a:lnTo>
                <a:lnTo>
                  <a:pt x="6736007" y="0"/>
                </a:lnTo>
                <a:lnTo>
                  <a:pt x="6998753" y="0"/>
                </a:lnTo>
                <a:lnTo>
                  <a:pt x="7778919" y="0"/>
                </a:lnTo>
                <a:lnTo>
                  <a:pt x="8872152" y="0"/>
                </a:lnTo>
                <a:lnTo>
                  <a:pt x="8894276" y="14997"/>
                </a:lnTo>
                <a:cubicBezTo>
                  <a:pt x="9921439" y="754641"/>
                  <a:pt x="10495175" y="2093192"/>
                  <a:pt x="10495175" y="3621656"/>
                </a:cubicBezTo>
                <a:cubicBezTo>
                  <a:pt x="10495175" y="4969131"/>
                  <a:pt x="9566450" y="5602839"/>
                  <a:pt x="8620825" y="6374814"/>
                </a:cubicBezTo>
                <a:cubicBezTo>
                  <a:pt x="8448622" y="6515397"/>
                  <a:pt x="8277995" y="6653108"/>
                  <a:pt x="8104177" y="6780599"/>
                </a:cubicBezTo>
                <a:lnTo>
                  <a:pt x="7992421" y="6858000"/>
                </a:lnTo>
                <a:lnTo>
                  <a:pt x="7778919" y="6858000"/>
                </a:lnTo>
                <a:lnTo>
                  <a:pt x="6998753" y="6858000"/>
                </a:lnTo>
                <a:lnTo>
                  <a:pt x="6736007" y="6858000"/>
                </a:lnTo>
                <a:lnTo>
                  <a:pt x="528922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15">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9802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5964"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Afbeelding 1">
            <a:extLst>
              <a:ext uri="{FF2B5EF4-FFF2-40B4-BE49-F238E27FC236}">
                <a16:creationId xmlns:a16="http://schemas.microsoft.com/office/drawing/2014/main" id="{BEEBC0FF-F557-49D1-18FF-C3AA633038AD}"/>
              </a:ext>
            </a:extLst>
          </p:cNvPr>
          <p:cNvPicPr>
            <a:picLocks noChangeAspect="1"/>
          </p:cNvPicPr>
          <p:nvPr/>
        </p:nvPicPr>
        <p:blipFill>
          <a:blip r:embed="rId3"/>
          <a:stretch>
            <a:fillRect/>
          </a:stretch>
        </p:blipFill>
        <p:spPr>
          <a:xfrm>
            <a:off x="942050" y="974019"/>
            <a:ext cx="7735248" cy="4909962"/>
          </a:xfrm>
          <a:prstGeom prst="rect">
            <a:avLst/>
          </a:prstGeom>
        </p:spPr>
      </p:pic>
    </p:spTree>
    <p:extLst>
      <p:ext uri="{BB962C8B-B14F-4D97-AF65-F5344CB8AC3E}">
        <p14:creationId xmlns:p14="http://schemas.microsoft.com/office/powerpoint/2010/main" val="2123623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2" name="Freeform: Shape 11">
            <a:extLst>
              <a:ext uri="{FF2B5EF4-FFF2-40B4-BE49-F238E27FC236}">
                <a16:creationId xmlns:a16="http://schemas.microsoft.com/office/drawing/2014/main" id="{0ACBD85E-A404-45CB-B532-1039E479D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B1626B1-BAC7-4893-A5AC-620597685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D64E9910-51FE-45BF-973D-9D2401FD3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2" descr="Lego Blokken | De leukste springkussens huren | Crazy Air">
            <a:extLst>
              <a:ext uri="{FF2B5EF4-FFF2-40B4-BE49-F238E27FC236}">
                <a16:creationId xmlns:a16="http://schemas.microsoft.com/office/drawing/2014/main" id="{C656A763-57B5-0421-E908-54D57B9FB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559" r="5344" b="2"/>
          <a:stretch/>
        </p:blipFill>
        <p:spPr bwMode="auto">
          <a:xfrm>
            <a:off x="3911966" y="847637"/>
            <a:ext cx="4368067" cy="3908607"/>
          </a:xfrm>
          <a:prstGeom prst="rect">
            <a:avLst/>
          </a:prstGeom>
          <a:pattFill prst="pct5">
            <a:fgClr>
              <a:schemeClr val="accent1"/>
            </a:fgClr>
            <a:bgClr>
              <a:schemeClr val="bg1"/>
            </a:bgClr>
          </a:pattFill>
        </p:spPr>
      </p:pic>
      <p:sp>
        <p:nvSpPr>
          <p:cNvPr id="4" name="Tekstvak 3">
            <a:extLst>
              <a:ext uri="{FF2B5EF4-FFF2-40B4-BE49-F238E27FC236}">
                <a16:creationId xmlns:a16="http://schemas.microsoft.com/office/drawing/2014/main" id="{9B7DE8F9-73F5-669C-A785-01868FA39987}"/>
              </a:ext>
            </a:extLst>
          </p:cNvPr>
          <p:cNvSpPr txBox="1"/>
          <p:nvPr/>
        </p:nvSpPr>
        <p:spPr>
          <a:xfrm>
            <a:off x="3490452" y="5279923"/>
            <a:ext cx="6607277" cy="523220"/>
          </a:xfrm>
          <a:prstGeom prst="rect">
            <a:avLst/>
          </a:prstGeom>
          <a:noFill/>
        </p:spPr>
        <p:txBody>
          <a:bodyPr wrap="square" rtlCol="0">
            <a:spAutoFit/>
          </a:bodyPr>
          <a:lstStyle/>
          <a:p>
            <a:pPr algn="ctr"/>
            <a:r>
              <a:rPr lang="en-US" sz="2800" dirty="0"/>
              <a:t>Hoe </a:t>
            </a:r>
            <a:r>
              <a:rPr lang="en-US" sz="2800" dirty="0" err="1"/>
              <a:t>zou</a:t>
            </a:r>
            <a:r>
              <a:rPr lang="en-US" sz="2800" dirty="0"/>
              <a:t> </a:t>
            </a:r>
            <a:r>
              <a:rPr lang="en-US" sz="2800" dirty="0" err="1"/>
              <a:t>jij</a:t>
            </a:r>
            <a:r>
              <a:rPr lang="en-US" sz="2800" dirty="0"/>
              <a:t> je </a:t>
            </a:r>
            <a:r>
              <a:rPr lang="en-US" sz="2800" dirty="0" err="1"/>
              <a:t>kerststal</a:t>
            </a:r>
            <a:r>
              <a:rPr lang="en-US" sz="2800" dirty="0"/>
              <a:t> </a:t>
            </a:r>
            <a:r>
              <a:rPr lang="en-US" sz="2800" dirty="0" err="1"/>
              <a:t>maken</a:t>
            </a:r>
            <a:r>
              <a:rPr lang="en-US" sz="2800" dirty="0"/>
              <a:t>?</a:t>
            </a:r>
          </a:p>
        </p:txBody>
      </p:sp>
    </p:spTree>
    <p:extLst>
      <p:ext uri="{BB962C8B-B14F-4D97-AF65-F5344CB8AC3E}">
        <p14:creationId xmlns:p14="http://schemas.microsoft.com/office/powerpoint/2010/main" val="335654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C94328-76C4-3554-6BB7-C310B1DA31FD}"/>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C4FBFDB-8E44-2823-8F24-948D4CCF9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E5E783C-8D11-3A39-CC68-C33E2BCC13BF}"/>
              </a:ext>
            </a:extLst>
          </p:cNvPr>
          <p:cNvSpPr>
            <a:spLocks noGrp="1"/>
          </p:cNvSpPr>
          <p:nvPr>
            <p:ph type="ctrTitle"/>
          </p:nvPr>
        </p:nvSpPr>
        <p:spPr>
          <a:xfrm>
            <a:off x="890338" y="640080"/>
            <a:ext cx="3734014" cy="3566160"/>
          </a:xfrm>
        </p:spPr>
        <p:txBody>
          <a:bodyPr vert="horz" lIns="91440" tIns="45720" rIns="91440" bIns="45720" rtlCol="0" anchor="b">
            <a:normAutofit/>
          </a:bodyPr>
          <a:lstStyle/>
          <a:p>
            <a:pPr algn="l"/>
            <a:r>
              <a:rPr lang="en-US" sz="5400" cap="none" dirty="0" err="1"/>
              <a:t>Kerstmis</a:t>
            </a:r>
            <a:r>
              <a:rPr lang="en-US" sz="5400" cap="none" dirty="0"/>
              <a:t>… </a:t>
            </a:r>
            <a:r>
              <a:rPr lang="en-US" sz="5400" cap="none" dirty="0" err="1"/>
              <a:t>ervaringen</a:t>
            </a:r>
            <a:r>
              <a:rPr lang="en-US" sz="5400" cap="none" dirty="0"/>
              <a:t> van…</a:t>
            </a:r>
            <a:endParaRPr lang="en-US" sz="5400" b="1" kern="1200" cap="none" baseline="0" dirty="0">
              <a:latin typeface="+mj-lt"/>
              <a:ea typeface="+mj-ea"/>
              <a:cs typeface="+mj-cs"/>
            </a:endParaRPr>
          </a:p>
        </p:txBody>
      </p:sp>
      <p:sp>
        <p:nvSpPr>
          <p:cNvPr id="3" name="Ondertitel 2">
            <a:extLst>
              <a:ext uri="{FF2B5EF4-FFF2-40B4-BE49-F238E27FC236}">
                <a16:creationId xmlns:a16="http://schemas.microsoft.com/office/drawing/2014/main" id="{3B2F9A11-1175-B009-9765-84DD34052C09}"/>
              </a:ext>
            </a:extLst>
          </p:cNvPr>
          <p:cNvSpPr>
            <a:spLocks noGrp="1"/>
          </p:cNvSpPr>
          <p:nvPr>
            <p:ph type="subTitle" idx="1"/>
          </p:nvPr>
        </p:nvSpPr>
        <p:spPr>
          <a:xfrm>
            <a:off x="890338" y="4645152"/>
            <a:ext cx="3734014" cy="1572768"/>
          </a:xfrm>
        </p:spPr>
        <p:txBody>
          <a:bodyPr vert="horz" lIns="91440" tIns="45720" rIns="91440" bIns="45720" rtlCol="0">
            <a:normAutofit/>
          </a:bodyPr>
          <a:lstStyle/>
          <a:p>
            <a:pPr algn="l"/>
            <a:endParaRPr lang="en-US"/>
          </a:p>
          <a:p>
            <a:pPr indent="-228600" algn="l">
              <a:buFont typeface="Neue Haas Grotesk Text Pro" panose="020B0504020202020204" pitchFamily="34" charset="0"/>
              <a:buChar char="-"/>
            </a:pPr>
            <a:endParaRPr lang="en-US"/>
          </a:p>
        </p:txBody>
      </p:sp>
      <p:sp>
        <p:nvSpPr>
          <p:cNvPr id="26" name="sketchy line">
            <a:extLst>
              <a:ext uri="{FF2B5EF4-FFF2-40B4-BE49-F238E27FC236}">
                <a16:creationId xmlns:a16="http://schemas.microsoft.com/office/drawing/2014/main" id="{5FE6D675-772D-6960-4530-B27C09D5D9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1B408C19-C076-35BB-BAAD-3B2CA1A5CA64}"/>
              </a:ext>
            </a:extLst>
          </p:cNvPr>
          <p:cNvPicPr>
            <a:picLocks noChangeAspect="1"/>
          </p:cNvPicPr>
          <p:nvPr/>
        </p:nvPicPr>
        <p:blipFill>
          <a:blip r:embed="rId2"/>
          <a:srcRect l="5649" r="1912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68576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38" name="Rectangle 4137">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40" name="Rectangle 4139">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6" name="Picture 2" descr="Beste plekken om sterren te kijken - Namibië, Afrika Melkweg">
            <a:extLst>
              <a:ext uri="{FF2B5EF4-FFF2-40B4-BE49-F238E27FC236}">
                <a16:creationId xmlns:a16="http://schemas.microsoft.com/office/drawing/2014/main" id="{4251F378-F022-8B73-7754-8A2B377912F7}"/>
              </a:ext>
            </a:extLst>
          </p:cNvPr>
          <p:cNvPicPr>
            <a:picLocks noChangeAspect="1" noChangeArrowheads="1"/>
          </p:cNvPicPr>
          <p:nvPr/>
        </p:nvPicPr>
        <p:blipFill>
          <a:blip r:embed="rId3">
            <a:alphaModFix amt="60000"/>
            <a:extLst>
              <a:ext uri="{28A0092B-C50C-407E-A947-70E740481C1C}">
                <a14:useLocalDpi xmlns:a14="http://schemas.microsoft.com/office/drawing/2010/main" val="0"/>
              </a:ext>
            </a:extLst>
          </a:blip>
          <a:srcRect r="105" b="-1"/>
          <a:stretch/>
        </p:blipFill>
        <p:spPr bwMode="auto">
          <a:xfrm>
            <a:off x="0" y="313518"/>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0F6BEF-B22D-8AB6-6F2E-D2994BB671CC}"/>
              </a:ext>
            </a:extLst>
          </p:cNvPr>
          <p:cNvSpPr>
            <a:spLocks noGrp="1"/>
          </p:cNvSpPr>
          <p:nvPr>
            <p:ph type="title"/>
          </p:nvPr>
        </p:nvSpPr>
        <p:spPr>
          <a:xfrm>
            <a:off x="838199" y="1671570"/>
            <a:ext cx="5155261" cy="4072044"/>
          </a:xfrm>
        </p:spPr>
        <p:txBody>
          <a:bodyPr vert="horz" lIns="91440" tIns="45720" rIns="91440" bIns="45720" rtlCol="0" anchor="t">
            <a:normAutofit/>
          </a:bodyPr>
          <a:lstStyle/>
          <a:p>
            <a:r>
              <a:rPr lang="en-US" sz="4400">
                <a:solidFill>
                  <a:srgbClr val="FFFFFF"/>
                </a:solidFill>
              </a:rPr>
              <a:t>Opstapje </a:t>
            </a:r>
          </a:p>
        </p:txBody>
      </p:sp>
      <p:sp>
        <p:nvSpPr>
          <p:cNvPr id="4" name="Tijdelijke aanduiding voor tekst 3">
            <a:extLst>
              <a:ext uri="{FF2B5EF4-FFF2-40B4-BE49-F238E27FC236}">
                <a16:creationId xmlns:a16="http://schemas.microsoft.com/office/drawing/2014/main" id="{37B0DBD1-39E3-486A-357C-7F81831E8D66}"/>
              </a:ext>
            </a:extLst>
          </p:cNvPr>
          <p:cNvSpPr>
            <a:spLocks noGrp="1"/>
          </p:cNvSpPr>
          <p:nvPr>
            <p:ph type="body" sz="half" idx="2"/>
          </p:nvPr>
        </p:nvSpPr>
        <p:spPr>
          <a:xfrm>
            <a:off x="6185986" y="444137"/>
            <a:ext cx="5856857" cy="6413853"/>
          </a:xfrm>
        </p:spPr>
        <p:txBody>
          <a:bodyPr vert="horz" lIns="91440" tIns="45720" rIns="91440" bIns="45720" rtlCol="0">
            <a:noAutofit/>
          </a:bodyPr>
          <a:lstStyle/>
          <a:p>
            <a:r>
              <a:rPr lang="en-US" sz="2800" u="sng" dirty="0" err="1">
                <a:solidFill>
                  <a:srgbClr val="FFFFFF"/>
                </a:solidFill>
              </a:rPr>
              <a:t>Een</a:t>
            </a:r>
            <a:r>
              <a:rPr lang="en-US" sz="2800" u="sng" dirty="0">
                <a:solidFill>
                  <a:srgbClr val="FFFFFF"/>
                </a:solidFill>
              </a:rPr>
              <a:t> </a:t>
            </a:r>
            <a:r>
              <a:rPr lang="en-US" sz="2800" u="sng" dirty="0" err="1">
                <a:solidFill>
                  <a:srgbClr val="FFFFFF"/>
                </a:solidFill>
              </a:rPr>
              <a:t>ster</a:t>
            </a:r>
            <a:r>
              <a:rPr lang="en-US" sz="2800" u="sng" dirty="0">
                <a:solidFill>
                  <a:srgbClr val="FFFFFF"/>
                </a:solidFill>
              </a:rPr>
              <a:t> </a:t>
            </a:r>
            <a:r>
              <a:rPr lang="en-US" sz="2800" u="sng" dirty="0" err="1">
                <a:solidFill>
                  <a:srgbClr val="FFFFFF"/>
                </a:solidFill>
              </a:rPr>
              <a:t>volgen</a:t>
            </a:r>
            <a:r>
              <a:rPr lang="en-US" sz="2800" u="sng" dirty="0">
                <a:solidFill>
                  <a:srgbClr val="FFFFFF"/>
                </a:solidFill>
              </a:rPr>
              <a:t> …</a:t>
            </a:r>
            <a:r>
              <a:rPr lang="en-US" sz="2800" dirty="0">
                <a:solidFill>
                  <a:srgbClr val="FFFFFF"/>
                </a:solidFill>
              </a:rPr>
              <a:t> </a:t>
            </a:r>
          </a:p>
          <a:p>
            <a:r>
              <a:rPr lang="en-US" sz="2800" dirty="0" err="1">
                <a:solidFill>
                  <a:srgbClr val="FFFFFF"/>
                </a:solidFill>
              </a:rPr>
              <a:t>Naar</a:t>
            </a:r>
            <a:r>
              <a:rPr lang="en-US" sz="2800" dirty="0">
                <a:solidFill>
                  <a:srgbClr val="FFFFFF"/>
                </a:solidFill>
              </a:rPr>
              <a:t> de </a:t>
            </a:r>
            <a:r>
              <a:rPr lang="en-US" sz="2800" dirty="0" err="1">
                <a:solidFill>
                  <a:srgbClr val="FFFFFF"/>
                </a:solidFill>
              </a:rPr>
              <a:t>sterren</a:t>
            </a:r>
            <a:r>
              <a:rPr lang="en-US" sz="2800" dirty="0">
                <a:solidFill>
                  <a:srgbClr val="FFFFFF"/>
                </a:solidFill>
              </a:rPr>
              <a:t> </a:t>
            </a:r>
            <a:r>
              <a:rPr lang="en-US" sz="2800" dirty="0" err="1">
                <a:solidFill>
                  <a:srgbClr val="FFFFFF"/>
                </a:solidFill>
              </a:rPr>
              <a:t>kijken</a:t>
            </a:r>
            <a:r>
              <a:rPr lang="en-US" sz="2800" dirty="0">
                <a:solidFill>
                  <a:srgbClr val="FFFFFF"/>
                </a:solidFill>
              </a:rPr>
              <a:t> … </a:t>
            </a:r>
            <a:r>
              <a:rPr lang="en-US" sz="2800" dirty="0" err="1">
                <a:solidFill>
                  <a:srgbClr val="FFFFFF"/>
                </a:solidFill>
              </a:rPr>
              <a:t>een</a:t>
            </a:r>
            <a:r>
              <a:rPr lang="en-US" sz="2800" dirty="0">
                <a:solidFill>
                  <a:srgbClr val="FFFFFF"/>
                </a:solidFill>
              </a:rPr>
              <a:t> </a:t>
            </a:r>
            <a:r>
              <a:rPr lang="en-US" sz="2800" dirty="0" err="1">
                <a:solidFill>
                  <a:srgbClr val="FFFFFF"/>
                </a:solidFill>
              </a:rPr>
              <a:t>ster</a:t>
            </a:r>
            <a:r>
              <a:rPr lang="en-US" sz="2800" dirty="0">
                <a:solidFill>
                  <a:srgbClr val="FFFFFF"/>
                </a:solidFill>
              </a:rPr>
              <a:t> …</a:t>
            </a:r>
          </a:p>
          <a:p>
            <a:r>
              <a:rPr lang="en-US" sz="2800" dirty="0" err="1">
                <a:solidFill>
                  <a:srgbClr val="FFFFFF"/>
                </a:solidFill>
              </a:rPr>
              <a:t>Verduister</a:t>
            </a:r>
            <a:r>
              <a:rPr lang="en-US" sz="2800" dirty="0">
                <a:solidFill>
                  <a:srgbClr val="FFFFFF"/>
                </a:solidFill>
              </a:rPr>
              <a:t> de </a:t>
            </a:r>
            <a:r>
              <a:rPr lang="en-US" sz="2800" dirty="0" err="1">
                <a:solidFill>
                  <a:srgbClr val="FFFFFF"/>
                </a:solidFill>
              </a:rPr>
              <a:t>klas</a:t>
            </a:r>
            <a:r>
              <a:rPr lang="en-US" sz="2800" dirty="0">
                <a:solidFill>
                  <a:srgbClr val="FFFFFF"/>
                </a:solidFill>
              </a:rPr>
              <a:t>, </a:t>
            </a:r>
            <a:r>
              <a:rPr lang="en-US" sz="2800" dirty="0" err="1">
                <a:solidFill>
                  <a:srgbClr val="FFFFFF"/>
                </a:solidFill>
              </a:rPr>
              <a:t>zet</a:t>
            </a:r>
            <a:r>
              <a:rPr lang="en-US" sz="2800" dirty="0">
                <a:solidFill>
                  <a:srgbClr val="FFFFFF"/>
                </a:solidFill>
              </a:rPr>
              <a:t> </a:t>
            </a:r>
            <a:r>
              <a:rPr lang="en-US" sz="2800" dirty="0" err="1">
                <a:solidFill>
                  <a:srgbClr val="FFFFFF"/>
                </a:solidFill>
              </a:rPr>
              <a:t>rustige</a:t>
            </a:r>
            <a:r>
              <a:rPr lang="en-US" sz="2800" dirty="0">
                <a:solidFill>
                  <a:srgbClr val="FFFFFF"/>
                </a:solidFill>
              </a:rPr>
              <a:t> </a:t>
            </a:r>
            <a:r>
              <a:rPr lang="en-US" sz="2800" dirty="0" err="1">
                <a:solidFill>
                  <a:srgbClr val="FFFFFF"/>
                </a:solidFill>
              </a:rPr>
              <a:t>muziek</a:t>
            </a:r>
            <a:r>
              <a:rPr lang="en-US" sz="2800" dirty="0">
                <a:solidFill>
                  <a:srgbClr val="FFFFFF"/>
                </a:solidFill>
              </a:rPr>
              <a:t> op </a:t>
            </a:r>
            <a:r>
              <a:rPr lang="en-US" sz="2800" dirty="0" err="1">
                <a:solidFill>
                  <a:srgbClr val="FFFFFF"/>
                </a:solidFill>
              </a:rPr>
              <a:t>en</a:t>
            </a:r>
            <a:r>
              <a:rPr lang="en-US" sz="2800" dirty="0">
                <a:solidFill>
                  <a:srgbClr val="FFFFFF"/>
                </a:solidFill>
              </a:rPr>
              <a:t> </a:t>
            </a:r>
            <a:r>
              <a:rPr lang="en-US" sz="2800" dirty="0" err="1">
                <a:solidFill>
                  <a:srgbClr val="FFFFFF"/>
                </a:solidFill>
              </a:rPr>
              <a:t>zorg</a:t>
            </a:r>
            <a:r>
              <a:rPr lang="en-US" sz="2800" dirty="0">
                <a:solidFill>
                  <a:srgbClr val="FFFFFF"/>
                </a:solidFill>
              </a:rPr>
              <a:t> </a:t>
            </a:r>
            <a:r>
              <a:rPr lang="en-US" sz="2800" dirty="0" err="1">
                <a:solidFill>
                  <a:srgbClr val="FFFFFF"/>
                </a:solidFill>
              </a:rPr>
              <a:t>voor</a:t>
            </a:r>
            <a:r>
              <a:rPr lang="en-US" sz="2800" dirty="0">
                <a:solidFill>
                  <a:srgbClr val="FFFFFF"/>
                </a:solidFill>
              </a:rPr>
              <a:t> </a:t>
            </a:r>
            <a:r>
              <a:rPr lang="en-US" sz="2800" dirty="0" err="1">
                <a:solidFill>
                  <a:srgbClr val="FFFFFF"/>
                </a:solidFill>
              </a:rPr>
              <a:t>een</a:t>
            </a:r>
            <a:r>
              <a:rPr lang="en-US" sz="2800" dirty="0">
                <a:solidFill>
                  <a:srgbClr val="FFFFFF"/>
                </a:solidFill>
              </a:rPr>
              <a:t> </a:t>
            </a:r>
            <a:r>
              <a:rPr lang="en-US" sz="2800" dirty="0" err="1">
                <a:solidFill>
                  <a:srgbClr val="FFFFFF"/>
                </a:solidFill>
              </a:rPr>
              <a:t>geleide</a:t>
            </a:r>
            <a:r>
              <a:rPr lang="en-US" sz="2800" dirty="0">
                <a:solidFill>
                  <a:srgbClr val="FFFFFF"/>
                </a:solidFill>
              </a:rPr>
              <a:t> </a:t>
            </a:r>
            <a:r>
              <a:rPr lang="en-US" sz="2800" dirty="0" err="1">
                <a:solidFill>
                  <a:srgbClr val="FFFFFF"/>
                </a:solidFill>
              </a:rPr>
              <a:t>meditatie</a:t>
            </a:r>
            <a:r>
              <a:rPr lang="en-US" sz="2800" dirty="0">
                <a:solidFill>
                  <a:srgbClr val="FFFFFF"/>
                </a:solidFill>
              </a:rPr>
              <a:t> </a:t>
            </a:r>
            <a:r>
              <a:rPr lang="en-US" sz="2800" dirty="0" err="1">
                <a:solidFill>
                  <a:srgbClr val="FFFFFF"/>
                </a:solidFill>
              </a:rPr>
              <a:t>rond</a:t>
            </a:r>
            <a:r>
              <a:rPr lang="en-US" sz="2800" dirty="0">
                <a:solidFill>
                  <a:srgbClr val="FFFFFF"/>
                </a:solidFill>
              </a:rPr>
              <a:t> </a:t>
            </a:r>
            <a:r>
              <a:rPr lang="en-US" sz="2800" dirty="0" err="1">
                <a:solidFill>
                  <a:srgbClr val="FFFFFF"/>
                </a:solidFill>
              </a:rPr>
              <a:t>sterren</a:t>
            </a:r>
            <a:r>
              <a:rPr lang="en-US" sz="2800" dirty="0">
                <a:solidFill>
                  <a:srgbClr val="FFFFFF"/>
                </a:solidFill>
              </a:rPr>
              <a:t>: </a:t>
            </a:r>
            <a:br>
              <a:rPr lang="en-US" sz="2800" dirty="0">
                <a:solidFill>
                  <a:srgbClr val="FFFFFF"/>
                </a:solidFill>
              </a:rPr>
            </a:br>
            <a:r>
              <a:rPr lang="en-US" sz="2800" dirty="0" err="1">
                <a:solidFill>
                  <a:srgbClr val="FFFFFF"/>
                </a:solidFill>
              </a:rPr>
              <a:t>adem</a:t>
            </a:r>
            <a:r>
              <a:rPr lang="en-US" sz="2800" dirty="0">
                <a:solidFill>
                  <a:srgbClr val="FFFFFF"/>
                </a:solidFill>
              </a:rPr>
              <a:t> </a:t>
            </a:r>
            <a:r>
              <a:rPr lang="en-US" sz="2800" dirty="0" err="1">
                <a:solidFill>
                  <a:srgbClr val="FFFFFF"/>
                </a:solidFill>
              </a:rPr>
              <a:t>diep</a:t>
            </a:r>
            <a:r>
              <a:rPr lang="en-US" sz="2800" dirty="0">
                <a:solidFill>
                  <a:srgbClr val="FFFFFF"/>
                </a:solidFill>
              </a:rPr>
              <a:t> in, </a:t>
            </a:r>
            <a:r>
              <a:rPr lang="en-US" sz="2800" dirty="0" err="1">
                <a:solidFill>
                  <a:srgbClr val="FFFFFF"/>
                </a:solidFill>
              </a:rPr>
              <a:t>beeld</a:t>
            </a:r>
            <a:r>
              <a:rPr lang="en-US" sz="2800" dirty="0">
                <a:solidFill>
                  <a:srgbClr val="FFFFFF"/>
                </a:solidFill>
              </a:rPr>
              <a:t> je </a:t>
            </a:r>
            <a:r>
              <a:rPr lang="en-US" sz="2800" dirty="0" err="1">
                <a:solidFill>
                  <a:srgbClr val="FFFFFF"/>
                </a:solidFill>
              </a:rPr>
              <a:t>een</a:t>
            </a:r>
            <a:r>
              <a:rPr lang="en-US" sz="2800" dirty="0">
                <a:solidFill>
                  <a:srgbClr val="FFFFFF"/>
                </a:solidFill>
              </a:rPr>
              <a:t> </a:t>
            </a:r>
            <a:r>
              <a:rPr lang="en-US" sz="2800" dirty="0" err="1">
                <a:solidFill>
                  <a:srgbClr val="FFFFFF"/>
                </a:solidFill>
              </a:rPr>
              <a:t>sterrenhemel</a:t>
            </a:r>
            <a:r>
              <a:rPr lang="en-US" sz="2800" dirty="0">
                <a:solidFill>
                  <a:srgbClr val="FFFFFF"/>
                </a:solidFill>
              </a:rPr>
              <a:t> in, </a:t>
            </a:r>
            <a:r>
              <a:rPr lang="en-US" sz="2800" dirty="0" err="1">
                <a:solidFill>
                  <a:srgbClr val="FFFFFF"/>
                </a:solidFill>
              </a:rPr>
              <a:t>sterren</a:t>
            </a:r>
            <a:r>
              <a:rPr lang="en-US" sz="2800" dirty="0">
                <a:solidFill>
                  <a:srgbClr val="FFFFFF"/>
                </a:solidFill>
              </a:rPr>
              <a:t>  </a:t>
            </a:r>
            <a:r>
              <a:rPr lang="en-US" sz="2800" dirty="0" err="1">
                <a:solidFill>
                  <a:srgbClr val="FFFFFF"/>
                </a:solidFill>
              </a:rPr>
              <a:t>zie</a:t>
            </a:r>
            <a:r>
              <a:rPr lang="en-US" sz="2800" dirty="0">
                <a:solidFill>
                  <a:srgbClr val="FFFFFF"/>
                </a:solidFill>
              </a:rPr>
              <a:t> je </a:t>
            </a:r>
            <a:r>
              <a:rPr lang="en-US" sz="2800" dirty="0" err="1">
                <a:solidFill>
                  <a:srgbClr val="FFFFFF"/>
                </a:solidFill>
              </a:rPr>
              <a:t>alleen</a:t>
            </a:r>
            <a:r>
              <a:rPr lang="en-US" sz="2800" dirty="0">
                <a:solidFill>
                  <a:srgbClr val="FFFFFF"/>
                </a:solidFill>
              </a:rPr>
              <a:t> </a:t>
            </a:r>
            <a:r>
              <a:rPr lang="en-US" sz="2800" dirty="0" err="1">
                <a:solidFill>
                  <a:srgbClr val="FFFFFF"/>
                </a:solidFill>
              </a:rPr>
              <a:t>als</a:t>
            </a:r>
            <a:r>
              <a:rPr lang="en-US" sz="2800" dirty="0">
                <a:solidFill>
                  <a:srgbClr val="FFFFFF"/>
                </a:solidFill>
              </a:rPr>
              <a:t> het </a:t>
            </a:r>
            <a:r>
              <a:rPr lang="en-US" sz="2800" dirty="0" err="1">
                <a:solidFill>
                  <a:srgbClr val="FFFFFF"/>
                </a:solidFill>
              </a:rPr>
              <a:t>donker</a:t>
            </a:r>
            <a:r>
              <a:rPr lang="en-US" sz="2800" dirty="0">
                <a:solidFill>
                  <a:srgbClr val="FFFFFF"/>
                </a:solidFill>
              </a:rPr>
              <a:t> is, </a:t>
            </a:r>
            <a:r>
              <a:rPr lang="en-US" sz="2800" dirty="0" err="1">
                <a:solidFill>
                  <a:srgbClr val="FFFFFF"/>
                </a:solidFill>
              </a:rPr>
              <a:t>zijn</a:t>
            </a:r>
            <a:r>
              <a:rPr lang="en-US" sz="2800" dirty="0">
                <a:solidFill>
                  <a:srgbClr val="FFFFFF"/>
                </a:solidFill>
              </a:rPr>
              <a:t> er </a:t>
            </a:r>
            <a:r>
              <a:rPr lang="en-US" sz="2800" dirty="0" err="1">
                <a:solidFill>
                  <a:srgbClr val="FFFFFF"/>
                </a:solidFill>
              </a:rPr>
              <a:t>sterren</a:t>
            </a:r>
            <a:r>
              <a:rPr lang="en-US" sz="2800" dirty="0">
                <a:solidFill>
                  <a:srgbClr val="FFFFFF"/>
                </a:solidFill>
              </a:rPr>
              <a:t> </a:t>
            </a:r>
            <a:r>
              <a:rPr lang="en-US" sz="2800" dirty="0" err="1">
                <a:solidFill>
                  <a:srgbClr val="FFFFFF"/>
                </a:solidFill>
              </a:rPr>
              <a:t>verstopt</a:t>
            </a:r>
            <a:r>
              <a:rPr lang="en-US" sz="2800" dirty="0">
                <a:solidFill>
                  <a:srgbClr val="FFFFFF"/>
                </a:solidFill>
              </a:rPr>
              <a:t> achter </a:t>
            </a:r>
            <a:r>
              <a:rPr lang="en-US" sz="2800" dirty="0" err="1">
                <a:solidFill>
                  <a:srgbClr val="FFFFFF"/>
                </a:solidFill>
              </a:rPr>
              <a:t>wolken</a:t>
            </a:r>
            <a:r>
              <a:rPr lang="en-US" sz="2800" dirty="0">
                <a:solidFill>
                  <a:srgbClr val="FFFFFF"/>
                </a:solidFill>
              </a:rPr>
              <a:t>, </a:t>
            </a:r>
            <a:r>
              <a:rPr lang="en-US" sz="2800" dirty="0" err="1">
                <a:solidFill>
                  <a:srgbClr val="FFFFFF"/>
                </a:solidFill>
              </a:rPr>
              <a:t>omhoog</a:t>
            </a:r>
            <a:r>
              <a:rPr lang="en-US" sz="2800" dirty="0">
                <a:solidFill>
                  <a:srgbClr val="FFFFFF"/>
                </a:solidFill>
              </a:rPr>
              <a:t> </a:t>
            </a:r>
            <a:r>
              <a:rPr lang="en-US" sz="2800" dirty="0" err="1">
                <a:solidFill>
                  <a:srgbClr val="FFFFFF"/>
                </a:solidFill>
              </a:rPr>
              <a:t>kijken</a:t>
            </a:r>
            <a:r>
              <a:rPr lang="en-US" sz="2800" dirty="0">
                <a:solidFill>
                  <a:srgbClr val="FFFFFF"/>
                </a:solidFill>
              </a:rPr>
              <a:t>, </a:t>
            </a:r>
            <a:r>
              <a:rPr lang="en-US" sz="2800" dirty="0" err="1">
                <a:solidFill>
                  <a:srgbClr val="FFFFFF"/>
                </a:solidFill>
              </a:rPr>
              <a:t>ongrijpbaar</a:t>
            </a:r>
            <a:r>
              <a:rPr lang="en-US" sz="2800" dirty="0">
                <a:solidFill>
                  <a:srgbClr val="FFFFFF"/>
                </a:solidFill>
              </a:rPr>
              <a:t>, </a:t>
            </a:r>
            <a:r>
              <a:rPr lang="en-US" sz="2800" dirty="0" err="1">
                <a:solidFill>
                  <a:srgbClr val="FFFFFF"/>
                </a:solidFill>
              </a:rPr>
              <a:t>onbegrijpbaar</a:t>
            </a:r>
            <a:r>
              <a:rPr lang="en-US" sz="2800" dirty="0">
                <a:solidFill>
                  <a:srgbClr val="FFFFFF"/>
                </a:solidFill>
              </a:rPr>
              <a:t>, …</a:t>
            </a:r>
          </a:p>
        </p:txBody>
      </p:sp>
    </p:spTree>
    <p:extLst>
      <p:ext uri="{BB962C8B-B14F-4D97-AF65-F5344CB8AC3E}">
        <p14:creationId xmlns:p14="http://schemas.microsoft.com/office/powerpoint/2010/main" val="4225442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CF3D946B-2CF4-D60D-5D2E-E0885CCAD55A}"/>
              </a:ext>
            </a:extLst>
          </p:cNvPr>
          <p:cNvSpPr>
            <a:spLocks noGrp="1"/>
          </p:cNvSpPr>
          <p:nvPr>
            <p:ph type="title"/>
          </p:nvPr>
        </p:nvSpPr>
        <p:spPr>
          <a:xfrm>
            <a:off x="6981825" y="836580"/>
            <a:ext cx="5041562" cy="817122"/>
          </a:xfrm>
        </p:spPr>
        <p:txBody>
          <a:bodyPr vert="horz" lIns="91440" tIns="45720" rIns="91440" bIns="45720" rtlCol="0" anchor="t">
            <a:normAutofit/>
          </a:bodyPr>
          <a:lstStyle/>
          <a:p>
            <a:r>
              <a:rPr lang="en-US" sz="4000" dirty="0" err="1">
                <a:solidFill>
                  <a:schemeClr val="bg1"/>
                </a:solidFill>
              </a:rPr>
              <a:t>Sterrenkijken</a:t>
            </a:r>
            <a:r>
              <a:rPr lang="en-US" sz="4000" dirty="0">
                <a:solidFill>
                  <a:schemeClr val="bg1"/>
                </a:solidFill>
              </a:rPr>
              <a:t> …</a:t>
            </a:r>
          </a:p>
        </p:txBody>
      </p:sp>
      <p:pic>
        <p:nvPicPr>
          <p:cNvPr id="2050" name="Picture 2" descr="Een schilderij van twee kinderen die op het gras zitten en naar de sterren  kijken | Premium AI-gegenereerde afbeelding">
            <a:extLst>
              <a:ext uri="{FF2B5EF4-FFF2-40B4-BE49-F238E27FC236}">
                <a16:creationId xmlns:a16="http://schemas.microsoft.com/office/drawing/2014/main" id="{FA20763B-E3C0-755C-56F4-637602AB378A}"/>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1821" r="13571" b="-2"/>
          <a:stretch/>
        </p:blipFill>
        <p:spPr bwMode="auto">
          <a:xfrm>
            <a:off x="350196" y="1031132"/>
            <a:ext cx="6263729" cy="5568179"/>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noFill/>
          <a:effectLst>
            <a:outerShdw blurRad="381000" dist="152400" dir="5400000" algn="t"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nvGrpSpPr>
          <p:cNvPr id="2057" name="Group 2056">
            <a:extLst>
              <a:ext uri="{FF2B5EF4-FFF2-40B4-BE49-F238E27FC236}">
                <a16:creationId xmlns:a16="http://schemas.microsoft.com/office/drawing/2014/main" id="{0EAC7AFE-68C0-41EB-A1C7-108E60D7C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7088" y="4795537"/>
            <a:ext cx="5260975" cy="1410656"/>
            <a:chOff x="827088" y="4795537"/>
            <a:chExt cx="5260975" cy="1410656"/>
          </a:xfrm>
        </p:grpSpPr>
        <p:sp>
          <p:nvSpPr>
            <p:cNvPr id="2058" name="Freeform: Shape 2057">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59" name="Freeform: Shape 2058">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Tijdelijke aanduiding voor tekst 3">
            <a:extLst>
              <a:ext uri="{FF2B5EF4-FFF2-40B4-BE49-F238E27FC236}">
                <a16:creationId xmlns:a16="http://schemas.microsoft.com/office/drawing/2014/main" id="{59AB9AC0-60D4-1CD1-862F-07FC2675FCC4}"/>
              </a:ext>
            </a:extLst>
          </p:cNvPr>
          <p:cNvSpPr>
            <a:spLocks noGrp="1"/>
          </p:cNvSpPr>
          <p:nvPr>
            <p:ph type="body" sz="half" idx="2"/>
          </p:nvPr>
        </p:nvSpPr>
        <p:spPr>
          <a:xfrm>
            <a:off x="6809363" y="1653703"/>
            <a:ext cx="5214024" cy="4945608"/>
          </a:xfrm>
        </p:spPr>
        <p:txBody>
          <a:bodyPr vert="horz" lIns="91440" tIns="45720" rIns="91440" bIns="45720" rtlCol="0">
            <a:normAutofit/>
          </a:bodyPr>
          <a:lstStyle/>
          <a:p>
            <a:pPr indent="-228600">
              <a:buFont typeface="Arial" panose="020B0604020202020204" pitchFamily="34" charset="0"/>
              <a:buChar char="•"/>
            </a:pPr>
            <a:r>
              <a:rPr lang="en-US" sz="2400" dirty="0">
                <a:solidFill>
                  <a:schemeClr val="bg1">
                    <a:alpha val="80000"/>
                  </a:schemeClr>
                </a:solidFill>
              </a:rPr>
              <a:t>Vind </a:t>
            </a:r>
            <a:r>
              <a:rPr lang="en-US" sz="2400" dirty="0" err="1">
                <a:solidFill>
                  <a:schemeClr val="bg1">
                    <a:alpha val="80000"/>
                  </a:schemeClr>
                </a:solidFill>
              </a:rPr>
              <a:t>ik</a:t>
            </a:r>
            <a:r>
              <a:rPr lang="en-US" sz="2400" dirty="0">
                <a:solidFill>
                  <a:schemeClr val="bg1">
                    <a:alpha val="80000"/>
                  </a:schemeClr>
                </a:solidFill>
              </a:rPr>
              <a:t> </a:t>
            </a:r>
            <a:r>
              <a:rPr lang="en-US" sz="2400" dirty="0" err="1">
                <a:solidFill>
                  <a:schemeClr val="bg1">
                    <a:alpha val="80000"/>
                  </a:schemeClr>
                </a:solidFill>
              </a:rPr>
              <a:t>fijn</a:t>
            </a:r>
            <a:r>
              <a:rPr lang="en-US" sz="2400" dirty="0">
                <a:solidFill>
                  <a:schemeClr val="bg1">
                    <a:alpha val="80000"/>
                  </a:schemeClr>
                </a:solidFill>
              </a:rPr>
              <a:t> </a:t>
            </a:r>
            <a:r>
              <a:rPr lang="en-US" sz="2400" dirty="0" err="1">
                <a:solidFill>
                  <a:schemeClr val="bg1">
                    <a:alpha val="80000"/>
                  </a:schemeClr>
                </a:solidFill>
              </a:rPr>
              <a:t>omdat</a:t>
            </a:r>
            <a:r>
              <a:rPr lang="en-US" sz="2400" dirty="0">
                <a:solidFill>
                  <a:schemeClr val="bg1">
                    <a:alpha val="80000"/>
                  </a:schemeClr>
                </a:solidFill>
              </a:rPr>
              <a:t> …</a:t>
            </a:r>
          </a:p>
          <a:p>
            <a:pPr indent="-228600">
              <a:buFont typeface="Arial" panose="020B0604020202020204" pitchFamily="34" charset="0"/>
              <a:buChar char="•"/>
            </a:pPr>
            <a:r>
              <a:rPr lang="en-US" sz="2400" dirty="0">
                <a:solidFill>
                  <a:schemeClr val="bg1">
                    <a:alpha val="80000"/>
                  </a:schemeClr>
                </a:solidFill>
              </a:rPr>
              <a:t>Vind </a:t>
            </a:r>
            <a:r>
              <a:rPr lang="en-US" sz="2400" dirty="0" err="1">
                <a:solidFill>
                  <a:schemeClr val="bg1">
                    <a:alpha val="80000"/>
                  </a:schemeClr>
                </a:solidFill>
              </a:rPr>
              <a:t>ik</a:t>
            </a:r>
            <a:r>
              <a:rPr lang="en-US" sz="2400" dirty="0">
                <a:solidFill>
                  <a:schemeClr val="bg1">
                    <a:alpha val="80000"/>
                  </a:schemeClr>
                </a:solidFill>
              </a:rPr>
              <a:t> </a:t>
            </a:r>
            <a:r>
              <a:rPr lang="en-US" sz="2400" dirty="0" err="1">
                <a:solidFill>
                  <a:schemeClr val="bg1">
                    <a:alpha val="80000"/>
                  </a:schemeClr>
                </a:solidFill>
              </a:rPr>
              <a:t>niet</a:t>
            </a:r>
            <a:r>
              <a:rPr lang="en-US" sz="2400" dirty="0">
                <a:solidFill>
                  <a:schemeClr val="bg1">
                    <a:alpha val="80000"/>
                  </a:schemeClr>
                </a:solidFill>
              </a:rPr>
              <a:t> </a:t>
            </a:r>
            <a:r>
              <a:rPr lang="en-US" sz="2400" dirty="0" err="1">
                <a:solidFill>
                  <a:schemeClr val="bg1">
                    <a:alpha val="80000"/>
                  </a:schemeClr>
                </a:solidFill>
              </a:rPr>
              <a:t>fijn</a:t>
            </a:r>
            <a:r>
              <a:rPr lang="en-US" sz="2400" dirty="0">
                <a:solidFill>
                  <a:schemeClr val="bg1">
                    <a:alpha val="80000"/>
                  </a:schemeClr>
                </a:solidFill>
              </a:rPr>
              <a:t> </a:t>
            </a:r>
            <a:r>
              <a:rPr lang="en-US" sz="2400" dirty="0" err="1">
                <a:solidFill>
                  <a:schemeClr val="bg1">
                    <a:alpha val="80000"/>
                  </a:schemeClr>
                </a:solidFill>
              </a:rPr>
              <a:t>omdat</a:t>
            </a:r>
            <a:r>
              <a:rPr lang="en-US" sz="2400" dirty="0">
                <a:solidFill>
                  <a:schemeClr val="bg1">
                    <a:alpha val="80000"/>
                  </a:schemeClr>
                </a:solidFill>
              </a:rPr>
              <a:t> …</a:t>
            </a:r>
          </a:p>
          <a:p>
            <a:pPr indent="-228600">
              <a:buFont typeface="Arial" panose="020B0604020202020204" pitchFamily="34" charset="0"/>
              <a:buChar char="•"/>
            </a:pPr>
            <a:endParaRPr lang="en-US" sz="2400" dirty="0">
              <a:solidFill>
                <a:schemeClr val="bg1">
                  <a:alpha val="80000"/>
                </a:schemeClr>
              </a:solidFill>
            </a:endParaRPr>
          </a:p>
        </p:txBody>
      </p:sp>
    </p:spTree>
    <p:extLst>
      <p:ext uri="{BB962C8B-B14F-4D97-AF65-F5344CB8AC3E}">
        <p14:creationId xmlns:p14="http://schemas.microsoft.com/office/powerpoint/2010/main" val="2888930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6" name="Rectangle 3105">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08" name="Rectangle 3107">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10" name="Rectangle 3109">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559294"/>
            <a:ext cx="12191999" cy="6298279"/>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12" name="Rectangle 3111">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28"/>
            <a:ext cx="6096001" cy="6858000"/>
          </a:xfrm>
          <a:prstGeom prst="rect">
            <a:avLst/>
          </a:prstGeom>
          <a:gradFill>
            <a:gsLst>
              <a:gs pos="13000">
                <a:srgbClr val="000000">
                  <a:alpha val="72000"/>
                </a:srgbClr>
              </a:gs>
              <a:gs pos="99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4E346D65-F973-C06C-7C94-4F1041AB899E}"/>
              </a:ext>
            </a:extLst>
          </p:cNvPr>
          <p:cNvSpPr>
            <a:spLocks noGrp="1"/>
          </p:cNvSpPr>
          <p:nvPr>
            <p:ph type="title"/>
          </p:nvPr>
        </p:nvSpPr>
        <p:spPr>
          <a:xfrm>
            <a:off x="1145136" y="175098"/>
            <a:ext cx="9947305" cy="992221"/>
          </a:xfrm>
        </p:spPr>
        <p:txBody>
          <a:bodyPr vert="horz" lIns="91440" tIns="45720" rIns="91440" bIns="45720" rtlCol="0" anchor="b">
            <a:normAutofit/>
          </a:bodyPr>
          <a:lstStyle/>
          <a:p>
            <a:pPr algn="ctr"/>
            <a:r>
              <a:rPr lang="en-US" sz="4800" dirty="0">
                <a:solidFill>
                  <a:srgbClr val="FFFFFF"/>
                </a:solidFill>
              </a:rPr>
              <a:t>Er is </a:t>
            </a:r>
            <a:r>
              <a:rPr lang="en-US" sz="4800" dirty="0" err="1">
                <a:solidFill>
                  <a:srgbClr val="FFFFFF"/>
                </a:solidFill>
              </a:rPr>
              <a:t>een</a:t>
            </a:r>
            <a:r>
              <a:rPr lang="en-US" sz="4800" dirty="0">
                <a:solidFill>
                  <a:srgbClr val="FFFFFF"/>
                </a:solidFill>
              </a:rPr>
              <a:t> </a:t>
            </a:r>
            <a:r>
              <a:rPr lang="en-US" sz="4800" dirty="0" err="1">
                <a:solidFill>
                  <a:srgbClr val="FFFFFF"/>
                </a:solidFill>
              </a:rPr>
              <a:t>verhaal</a:t>
            </a:r>
            <a:r>
              <a:rPr lang="en-US" sz="4800" dirty="0">
                <a:solidFill>
                  <a:srgbClr val="FFFFFF"/>
                </a:solidFill>
              </a:rPr>
              <a:t> in de </a:t>
            </a:r>
            <a:r>
              <a:rPr lang="en-US" sz="4800" dirty="0" err="1">
                <a:solidFill>
                  <a:srgbClr val="FFFFFF"/>
                </a:solidFill>
              </a:rPr>
              <a:t>Bijbel</a:t>
            </a:r>
            <a:r>
              <a:rPr lang="en-US" sz="4800" dirty="0">
                <a:solidFill>
                  <a:srgbClr val="FFFFFF"/>
                </a:solidFill>
              </a:rPr>
              <a:t> …</a:t>
            </a:r>
          </a:p>
        </p:txBody>
      </p:sp>
      <p:sp>
        <p:nvSpPr>
          <p:cNvPr id="4" name="Tijdelijke aanduiding voor tekst 3">
            <a:extLst>
              <a:ext uri="{FF2B5EF4-FFF2-40B4-BE49-F238E27FC236}">
                <a16:creationId xmlns:a16="http://schemas.microsoft.com/office/drawing/2014/main" id="{4745C545-6580-FAAD-60A5-322CEDF3E628}"/>
              </a:ext>
            </a:extLst>
          </p:cNvPr>
          <p:cNvSpPr>
            <a:spLocks noGrp="1"/>
          </p:cNvSpPr>
          <p:nvPr>
            <p:ph type="body" sz="half" idx="2"/>
          </p:nvPr>
        </p:nvSpPr>
        <p:spPr>
          <a:xfrm>
            <a:off x="45578" y="1167319"/>
            <a:ext cx="12146419" cy="2261681"/>
          </a:xfrm>
        </p:spPr>
        <p:txBody>
          <a:bodyPr vert="horz" lIns="91440" tIns="45720" rIns="91440" bIns="45720" rtlCol="0">
            <a:normAutofit fontScale="92500" lnSpcReduction="20000"/>
          </a:bodyPr>
          <a:lstStyle/>
          <a:p>
            <a:pPr algn="ctr"/>
            <a:r>
              <a:rPr lang="en-US" sz="2800" dirty="0" err="1">
                <a:solidFill>
                  <a:srgbClr val="FFFFFF"/>
                </a:solidFill>
              </a:rPr>
              <a:t>Waarin</a:t>
            </a:r>
            <a:r>
              <a:rPr lang="en-US" sz="2800" dirty="0">
                <a:solidFill>
                  <a:srgbClr val="FFFFFF"/>
                </a:solidFill>
              </a:rPr>
              <a:t> </a:t>
            </a:r>
            <a:r>
              <a:rPr lang="en-US" sz="2800" dirty="0" err="1">
                <a:solidFill>
                  <a:srgbClr val="FFFFFF"/>
                </a:solidFill>
              </a:rPr>
              <a:t>wijzen</a:t>
            </a:r>
            <a:r>
              <a:rPr lang="en-US" sz="2800" dirty="0">
                <a:solidFill>
                  <a:srgbClr val="FFFFFF"/>
                </a:solidFill>
              </a:rPr>
              <a:t> </a:t>
            </a:r>
            <a:r>
              <a:rPr lang="en-US" sz="2800" dirty="0" err="1">
                <a:solidFill>
                  <a:srgbClr val="FFFFFF"/>
                </a:solidFill>
              </a:rPr>
              <a:t>een</a:t>
            </a:r>
            <a:r>
              <a:rPr lang="en-US" sz="2800" dirty="0">
                <a:solidFill>
                  <a:srgbClr val="FFFFFF"/>
                </a:solidFill>
              </a:rPr>
              <a:t> </a:t>
            </a:r>
            <a:r>
              <a:rPr lang="en-US" sz="2800" dirty="0" err="1">
                <a:solidFill>
                  <a:srgbClr val="FFFFFF"/>
                </a:solidFill>
              </a:rPr>
              <a:t>ster</a:t>
            </a:r>
            <a:r>
              <a:rPr lang="en-US" sz="2800" dirty="0">
                <a:solidFill>
                  <a:srgbClr val="FFFFFF"/>
                </a:solidFill>
              </a:rPr>
              <a:t> </a:t>
            </a:r>
            <a:r>
              <a:rPr lang="en-US" sz="2800" dirty="0" err="1">
                <a:solidFill>
                  <a:srgbClr val="FFFFFF"/>
                </a:solidFill>
              </a:rPr>
              <a:t>volgen</a:t>
            </a:r>
            <a:r>
              <a:rPr lang="en-US" sz="2800" dirty="0">
                <a:solidFill>
                  <a:srgbClr val="FFFFFF"/>
                </a:solidFill>
              </a:rPr>
              <a:t>. Ze laten </a:t>
            </a:r>
            <a:r>
              <a:rPr lang="en-US" sz="2800" dirty="0" err="1">
                <a:solidFill>
                  <a:srgbClr val="FFFFFF"/>
                </a:solidFill>
              </a:rPr>
              <a:t>alles</a:t>
            </a:r>
            <a:r>
              <a:rPr lang="en-US" sz="2800" dirty="0">
                <a:solidFill>
                  <a:srgbClr val="FFFFFF"/>
                </a:solidFill>
              </a:rPr>
              <a:t> </a:t>
            </a:r>
            <a:r>
              <a:rPr lang="en-US" sz="2800" dirty="0" err="1">
                <a:solidFill>
                  <a:srgbClr val="FFFFFF"/>
                </a:solidFill>
              </a:rPr>
              <a:t>los</a:t>
            </a:r>
            <a:r>
              <a:rPr lang="en-US" sz="2800" dirty="0">
                <a:solidFill>
                  <a:srgbClr val="FFFFFF"/>
                </a:solidFill>
              </a:rPr>
              <a:t> </a:t>
            </a:r>
            <a:r>
              <a:rPr lang="en-US" sz="2800" dirty="0" err="1">
                <a:solidFill>
                  <a:srgbClr val="FFFFFF"/>
                </a:solidFill>
              </a:rPr>
              <a:t>en</a:t>
            </a:r>
            <a:r>
              <a:rPr lang="en-US" sz="2800" dirty="0">
                <a:solidFill>
                  <a:srgbClr val="FFFFFF"/>
                </a:solidFill>
              </a:rPr>
              <a:t> </a:t>
            </a:r>
            <a:r>
              <a:rPr lang="en-US" sz="2800" dirty="0" err="1">
                <a:solidFill>
                  <a:srgbClr val="FFFFFF"/>
                </a:solidFill>
              </a:rPr>
              <a:t>gaan</a:t>
            </a:r>
            <a:r>
              <a:rPr lang="en-US" sz="2800" dirty="0">
                <a:solidFill>
                  <a:srgbClr val="FFFFFF"/>
                </a:solidFill>
              </a:rPr>
              <a:t> op </a:t>
            </a:r>
            <a:r>
              <a:rPr lang="en-US" sz="2800" dirty="0" err="1">
                <a:solidFill>
                  <a:srgbClr val="FFFFFF"/>
                </a:solidFill>
              </a:rPr>
              <a:t>weg</a:t>
            </a:r>
            <a:r>
              <a:rPr lang="en-US" sz="2800" dirty="0">
                <a:solidFill>
                  <a:srgbClr val="FFFFFF"/>
                </a:solidFill>
              </a:rPr>
              <a:t>. Ze </a:t>
            </a:r>
            <a:r>
              <a:rPr lang="en-US" sz="2800" dirty="0" err="1">
                <a:solidFill>
                  <a:srgbClr val="FFFFFF"/>
                </a:solidFill>
              </a:rPr>
              <a:t>kijken</a:t>
            </a:r>
            <a:r>
              <a:rPr lang="en-US" sz="2800" dirty="0">
                <a:solidFill>
                  <a:srgbClr val="FFFFFF"/>
                </a:solidFill>
              </a:rPr>
              <a:t> </a:t>
            </a:r>
            <a:r>
              <a:rPr lang="en-US" sz="2800" dirty="0" err="1">
                <a:solidFill>
                  <a:srgbClr val="FFFFFF"/>
                </a:solidFill>
              </a:rPr>
              <a:t>omhoog</a:t>
            </a:r>
            <a:r>
              <a:rPr lang="en-US" sz="2800" dirty="0">
                <a:solidFill>
                  <a:srgbClr val="FFFFFF"/>
                </a:solidFill>
              </a:rPr>
              <a:t>. Ze </a:t>
            </a:r>
            <a:r>
              <a:rPr lang="en-US" sz="2800" dirty="0" err="1">
                <a:solidFill>
                  <a:srgbClr val="FFFFFF"/>
                </a:solidFill>
              </a:rPr>
              <a:t>hebben</a:t>
            </a:r>
            <a:r>
              <a:rPr lang="en-US" sz="2800" dirty="0">
                <a:solidFill>
                  <a:srgbClr val="FFFFFF"/>
                </a:solidFill>
              </a:rPr>
              <a:t> </a:t>
            </a:r>
            <a:r>
              <a:rPr lang="en-US" sz="2800" dirty="0" err="1">
                <a:solidFill>
                  <a:srgbClr val="FFFFFF"/>
                </a:solidFill>
              </a:rPr>
              <a:t>vertrouwen</a:t>
            </a:r>
            <a:r>
              <a:rPr lang="en-US" sz="2800" dirty="0">
                <a:solidFill>
                  <a:srgbClr val="FFFFFF"/>
                </a:solidFill>
              </a:rPr>
              <a:t>. Ze </a:t>
            </a:r>
            <a:r>
              <a:rPr lang="en-US" sz="2800" dirty="0" err="1">
                <a:solidFill>
                  <a:srgbClr val="FFFFFF"/>
                </a:solidFill>
              </a:rPr>
              <a:t>zijn</a:t>
            </a:r>
            <a:r>
              <a:rPr lang="en-US" sz="2800" dirty="0">
                <a:solidFill>
                  <a:srgbClr val="FFFFFF"/>
                </a:solidFill>
              </a:rPr>
              <a:t> op </a:t>
            </a:r>
            <a:r>
              <a:rPr lang="en-US" sz="2800" dirty="0" err="1">
                <a:solidFill>
                  <a:srgbClr val="FFFFFF"/>
                </a:solidFill>
              </a:rPr>
              <a:t>weg</a:t>
            </a:r>
            <a:r>
              <a:rPr lang="en-US" sz="2800" dirty="0">
                <a:solidFill>
                  <a:srgbClr val="FFFFFF"/>
                </a:solidFill>
              </a:rPr>
              <a:t> </a:t>
            </a:r>
            <a:r>
              <a:rPr lang="en-US" sz="2800" dirty="0" err="1">
                <a:solidFill>
                  <a:srgbClr val="FFFFFF"/>
                </a:solidFill>
              </a:rPr>
              <a:t>naar</a:t>
            </a:r>
            <a:r>
              <a:rPr lang="en-US" sz="2800" dirty="0">
                <a:solidFill>
                  <a:srgbClr val="FFFFFF"/>
                </a:solidFill>
              </a:rPr>
              <a:t> de </a:t>
            </a:r>
            <a:r>
              <a:rPr lang="en-US" sz="2800" dirty="0" err="1">
                <a:solidFill>
                  <a:srgbClr val="FFFFFF"/>
                </a:solidFill>
              </a:rPr>
              <a:t>koning</a:t>
            </a:r>
            <a:r>
              <a:rPr lang="en-US" sz="2800" dirty="0">
                <a:solidFill>
                  <a:srgbClr val="FFFFFF"/>
                </a:solidFill>
              </a:rPr>
              <a:t> van de Joden.  </a:t>
            </a:r>
            <a:br>
              <a:rPr lang="en-US" sz="2800" dirty="0">
                <a:solidFill>
                  <a:srgbClr val="FFFFFF"/>
                </a:solidFill>
              </a:rPr>
            </a:br>
            <a:r>
              <a:rPr lang="en-US" sz="2800" dirty="0" err="1">
                <a:solidFill>
                  <a:srgbClr val="FFFFFF"/>
                </a:solidFill>
              </a:rPr>
              <a:t>Eerst</a:t>
            </a:r>
            <a:r>
              <a:rPr lang="en-US" sz="2800" dirty="0">
                <a:solidFill>
                  <a:srgbClr val="FFFFFF"/>
                </a:solidFill>
              </a:rPr>
              <a:t> </a:t>
            </a:r>
            <a:r>
              <a:rPr lang="en-US" sz="2800" dirty="0" err="1">
                <a:solidFill>
                  <a:srgbClr val="FFFFFF"/>
                </a:solidFill>
              </a:rPr>
              <a:t>komen</a:t>
            </a:r>
            <a:r>
              <a:rPr lang="en-US" sz="2800" dirty="0">
                <a:solidFill>
                  <a:srgbClr val="FFFFFF"/>
                </a:solidFill>
              </a:rPr>
              <a:t> ze </a:t>
            </a:r>
            <a:r>
              <a:rPr lang="en-US" sz="2800" dirty="0" err="1">
                <a:solidFill>
                  <a:srgbClr val="FFFFFF"/>
                </a:solidFill>
              </a:rPr>
              <a:t>bij</a:t>
            </a:r>
            <a:r>
              <a:rPr lang="en-US" sz="2800" dirty="0">
                <a:solidFill>
                  <a:srgbClr val="FFFFFF"/>
                </a:solidFill>
              </a:rPr>
              <a:t> </a:t>
            </a:r>
            <a:r>
              <a:rPr lang="en-US" sz="2800" dirty="0" err="1">
                <a:solidFill>
                  <a:srgbClr val="FFFFFF"/>
                </a:solidFill>
              </a:rPr>
              <a:t>een</a:t>
            </a:r>
            <a:r>
              <a:rPr lang="en-US" sz="2800" dirty="0">
                <a:solidFill>
                  <a:srgbClr val="FFFFFF"/>
                </a:solidFill>
              </a:rPr>
              <a:t> </a:t>
            </a:r>
            <a:r>
              <a:rPr lang="en-US" sz="2800" dirty="0" err="1">
                <a:solidFill>
                  <a:srgbClr val="FFFFFF"/>
                </a:solidFill>
              </a:rPr>
              <a:t>koning</a:t>
            </a:r>
            <a:r>
              <a:rPr lang="en-US" sz="2800" dirty="0">
                <a:solidFill>
                  <a:srgbClr val="FFFFFF"/>
                </a:solidFill>
              </a:rPr>
              <a:t> die </a:t>
            </a:r>
            <a:r>
              <a:rPr lang="en-US" sz="2800" dirty="0" err="1">
                <a:solidFill>
                  <a:srgbClr val="FFFFFF"/>
                </a:solidFill>
              </a:rPr>
              <a:t>alleen</a:t>
            </a:r>
            <a:r>
              <a:rPr lang="en-US" sz="2800" dirty="0">
                <a:solidFill>
                  <a:srgbClr val="FFFFFF"/>
                </a:solidFill>
              </a:rPr>
              <a:t> </a:t>
            </a:r>
            <a:r>
              <a:rPr lang="en-US" sz="2800" dirty="0" err="1">
                <a:solidFill>
                  <a:srgbClr val="FFFFFF"/>
                </a:solidFill>
              </a:rPr>
              <a:t>bezig</a:t>
            </a:r>
            <a:r>
              <a:rPr lang="en-US" sz="2800" dirty="0">
                <a:solidFill>
                  <a:srgbClr val="FFFFFF"/>
                </a:solidFill>
              </a:rPr>
              <a:t> is met </a:t>
            </a:r>
            <a:r>
              <a:rPr lang="en-US" sz="2800" dirty="0" err="1">
                <a:solidFill>
                  <a:srgbClr val="FFFFFF"/>
                </a:solidFill>
              </a:rPr>
              <a:t>zijn</a:t>
            </a:r>
            <a:r>
              <a:rPr lang="en-US" sz="2800" dirty="0">
                <a:solidFill>
                  <a:srgbClr val="FFFFFF"/>
                </a:solidFill>
              </a:rPr>
              <a:t> </a:t>
            </a:r>
            <a:r>
              <a:rPr lang="en-US" sz="2800" dirty="0" err="1">
                <a:solidFill>
                  <a:srgbClr val="FFFFFF"/>
                </a:solidFill>
              </a:rPr>
              <a:t>macht</a:t>
            </a:r>
            <a:r>
              <a:rPr lang="en-US" sz="2800" dirty="0">
                <a:solidFill>
                  <a:srgbClr val="FFFFFF"/>
                </a:solidFill>
              </a:rPr>
              <a:t>, </a:t>
            </a:r>
            <a:r>
              <a:rPr lang="en-US" sz="2800" dirty="0" err="1">
                <a:solidFill>
                  <a:srgbClr val="FFFFFF"/>
                </a:solidFill>
              </a:rPr>
              <a:t>bezit</a:t>
            </a:r>
            <a:r>
              <a:rPr lang="en-US" sz="2800" dirty="0">
                <a:solidFill>
                  <a:srgbClr val="FFFFFF"/>
                </a:solidFill>
              </a:rPr>
              <a:t>: </a:t>
            </a:r>
            <a:r>
              <a:rPr lang="en-US" sz="2800" dirty="0" err="1">
                <a:solidFill>
                  <a:srgbClr val="FFFFFF"/>
                </a:solidFill>
              </a:rPr>
              <a:t>ik</a:t>
            </a:r>
            <a:r>
              <a:rPr lang="en-US" sz="2800" dirty="0">
                <a:solidFill>
                  <a:srgbClr val="FFFFFF"/>
                </a:solidFill>
              </a:rPr>
              <a:t> ben </a:t>
            </a:r>
            <a:r>
              <a:rPr lang="en-US" sz="2800" dirty="0" err="1">
                <a:solidFill>
                  <a:srgbClr val="FFFFFF"/>
                </a:solidFill>
              </a:rPr>
              <a:t>belangrijk</a:t>
            </a:r>
            <a:r>
              <a:rPr lang="en-US" sz="2800" dirty="0">
                <a:solidFill>
                  <a:srgbClr val="FFFFFF"/>
                </a:solidFill>
              </a:rPr>
              <a:t> </a:t>
            </a:r>
            <a:r>
              <a:rPr lang="en-US" sz="2800" dirty="0" err="1">
                <a:solidFill>
                  <a:srgbClr val="FFFFFF"/>
                </a:solidFill>
              </a:rPr>
              <a:t>denkt</a:t>
            </a:r>
            <a:r>
              <a:rPr lang="en-US" sz="2800" dirty="0">
                <a:solidFill>
                  <a:srgbClr val="FFFFFF"/>
                </a:solidFill>
              </a:rPr>
              <a:t> </a:t>
            </a:r>
            <a:r>
              <a:rPr lang="en-US" sz="2800" dirty="0" err="1">
                <a:solidFill>
                  <a:srgbClr val="FFFFFF"/>
                </a:solidFill>
              </a:rPr>
              <a:t>hij</a:t>
            </a:r>
            <a:r>
              <a:rPr lang="en-US" sz="2800" dirty="0">
                <a:solidFill>
                  <a:srgbClr val="FFFFFF"/>
                </a:solidFill>
              </a:rPr>
              <a:t>. </a:t>
            </a:r>
            <a:r>
              <a:rPr lang="en-US" sz="2800" dirty="0" err="1">
                <a:solidFill>
                  <a:srgbClr val="FFFFFF"/>
                </a:solidFill>
              </a:rPr>
              <a:t>Hij</a:t>
            </a:r>
            <a:r>
              <a:rPr lang="en-US" sz="2800" dirty="0">
                <a:solidFill>
                  <a:srgbClr val="FFFFFF"/>
                </a:solidFill>
              </a:rPr>
              <a:t> </a:t>
            </a:r>
            <a:r>
              <a:rPr lang="en-US" sz="2800" dirty="0" err="1">
                <a:solidFill>
                  <a:srgbClr val="FFFFFF"/>
                </a:solidFill>
              </a:rPr>
              <a:t>kijkt</a:t>
            </a:r>
            <a:r>
              <a:rPr lang="en-US" sz="2800" dirty="0">
                <a:solidFill>
                  <a:srgbClr val="FFFFFF"/>
                </a:solidFill>
              </a:rPr>
              <a:t> </a:t>
            </a:r>
            <a:r>
              <a:rPr lang="en-US" sz="2800" dirty="0" err="1">
                <a:solidFill>
                  <a:srgbClr val="FFFFFF"/>
                </a:solidFill>
              </a:rPr>
              <a:t>niet</a:t>
            </a:r>
            <a:r>
              <a:rPr lang="en-US" sz="2800" dirty="0">
                <a:solidFill>
                  <a:srgbClr val="FFFFFF"/>
                </a:solidFill>
              </a:rPr>
              <a:t> </a:t>
            </a:r>
            <a:r>
              <a:rPr lang="en-US" sz="2800" dirty="0" err="1">
                <a:solidFill>
                  <a:srgbClr val="FFFFFF"/>
                </a:solidFill>
              </a:rPr>
              <a:t>omhoog</a:t>
            </a:r>
            <a:r>
              <a:rPr lang="en-US" sz="2800" dirty="0">
                <a:solidFill>
                  <a:srgbClr val="FFFFFF"/>
                </a:solidFill>
              </a:rPr>
              <a:t>, </a:t>
            </a:r>
            <a:r>
              <a:rPr lang="en-US" sz="2800" dirty="0" err="1">
                <a:solidFill>
                  <a:srgbClr val="FFFFFF"/>
                </a:solidFill>
              </a:rPr>
              <a:t>alleen</a:t>
            </a:r>
            <a:r>
              <a:rPr lang="en-US" sz="2800" dirty="0">
                <a:solidFill>
                  <a:srgbClr val="FFFFFF"/>
                </a:solidFill>
              </a:rPr>
              <a:t> </a:t>
            </a:r>
            <a:r>
              <a:rPr lang="en-US" sz="2800" dirty="0" err="1">
                <a:solidFill>
                  <a:srgbClr val="FFFFFF"/>
                </a:solidFill>
              </a:rPr>
              <a:t>omlaag</a:t>
            </a:r>
            <a:r>
              <a:rPr lang="en-US" sz="2800" dirty="0">
                <a:solidFill>
                  <a:srgbClr val="FFFFFF"/>
                </a:solidFill>
              </a:rPr>
              <a:t>. </a:t>
            </a:r>
            <a:br>
              <a:rPr lang="en-US" sz="2800" dirty="0">
                <a:solidFill>
                  <a:srgbClr val="FFFFFF"/>
                </a:solidFill>
              </a:rPr>
            </a:br>
            <a:r>
              <a:rPr lang="en-US" sz="2800" dirty="0" err="1">
                <a:solidFill>
                  <a:srgbClr val="FFFFFF"/>
                </a:solidFill>
              </a:rPr>
              <a:t>Hij</a:t>
            </a:r>
            <a:r>
              <a:rPr lang="en-US" sz="2800" dirty="0">
                <a:solidFill>
                  <a:srgbClr val="FFFFFF"/>
                </a:solidFill>
              </a:rPr>
              <a:t> is </a:t>
            </a:r>
            <a:r>
              <a:rPr lang="en-US" sz="2800" dirty="0" err="1">
                <a:solidFill>
                  <a:srgbClr val="FFFFFF"/>
                </a:solidFill>
              </a:rPr>
              <a:t>wel</a:t>
            </a:r>
            <a:r>
              <a:rPr lang="en-US" sz="2800" dirty="0">
                <a:solidFill>
                  <a:srgbClr val="FFFFFF"/>
                </a:solidFill>
              </a:rPr>
              <a:t> bang </a:t>
            </a:r>
            <a:r>
              <a:rPr lang="en-US" sz="2800" dirty="0" err="1">
                <a:solidFill>
                  <a:srgbClr val="FFFFFF"/>
                </a:solidFill>
              </a:rPr>
              <a:t>als</a:t>
            </a:r>
            <a:r>
              <a:rPr lang="en-US" sz="2800" dirty="0">
                <a:solidFill>
                  <a:srgbClr val="FFFFFF"/>
                </a:solidFill>
              </a:rPr>
              <a:t> </a:t>
            </a:r>
            <a:r>
              <a:rPr lang="en-US" sz="2800" dirty="0" err="1">
                <a:solidFill>
                  <a:srgbClr val="FFFFFF"/>
                </a:solidFill>
              </a:rPr>
              <a:t>hij</a:t>
            </a:r>
            <a:r>
              <a:rPr lang="en-US" sz="2800" dirty="0">
                <a:solidFill>
                  <a:srgbClr val="FFFFFF"/>
                </a:solidFill>
              </a:rPr>
              <a:t> </a:t>
            </a:r>
            <a:r>
              <a:rPr lang="en-US" sz="2800" dirty="0" err="1">
                <a:solidFill>
                  <a:srgbClr val="FFFFFF"/>
                </a:solidFill>
              </a:rPr>
              <a:t>hoort</a:t>
            </a:r>
            <a:r>
              <a:rPr lang="en-US" sz="2800" dirty="0">
                <a:solidFill>
                  <a:srgbClr val="FFFFFF"/>
                </a:solidFill>
              </a:rPr>
              <a:t> </a:t>
            </a:r>
            <a:r>
              <a:rPr lang="en-US" sz="2800" dirty="0" err="1">
                <a:solidFill>
                  <a:srgbClr val="FFFFFF"/>
                </a:solidFill>
              </a:rPr>
              <a:t>dat</a:t>
            </a:r>
            <a:r>
              <a:rPr lang="en-US" sz="2800" dirty="0">
                <a:solidFill>
                  <a:srgbClr val="FFFFFF"/>
                </a:solidFill>
              </a:rPr>
              <a:t> er </a:t>
            </a:r>
            <a:r>
              <a:rPr lang="en-US" sz="2800" dirty="0" err="1">
                <a:solidFill>
                  <a:srgbClr val="FFFFFF"/>
                </a:solidFill>
              </a:rPr>
              <a:t>een</a:t>
            </a:r>
            <a:r>
              <a:rPr lang="en-US" sz="2800" dirty="0">
                <a:solidFill>
                  <a:srgbClr val="FFFFFF"/>
                </a:solidFill>
              </a:rPr>
              <a:t> </a:t>
            </a:r>
            <a:r>
              <a:rPr lang="en-US" sz="2800" dirty="0" err="1">
                <a:solidFill>
                  <a:srgbClr val="FFFFFF"/>
                </a:solidFill>
              </a:rPr>
              <a:t>andere</a:t>
            </a:r>
            <a:r>
              <a:rPr lang="en-US" sz="2800" dirty="0">
                <a:solidFill>
                  <a:srgbClr val="FFFFFF"/>
                </a:solidFill>
              </a:rPr>
              <a:t> </a:t>
            </a:r>
            <a:r>
              <a:rPr lang="en-US" sz="2800" dirty="0" err="1">
                <a:solidFill>
                  <a:srgbClr val="FFFFFF"/>
                </a:solidFill>
              </a:rPr>
              <a:t>koning</a:t>
            </a:r>
            <a:r>
              <a:rPr lang="en-US" sz="2800" dirty="0">
                <a:solidFill>
                  <a:srgbClr val="FFFFFF"/>
                </a:solidFill>
              </a:rPr>
              <a:t> </a:t>
            </a:r>
            <a:r>
              <a:rPr lang="en-US" sz="2800" dirty="0" err="1">
                <a:solidFill>
                  <a:srgbClr val="FFFFFF"/>
                </a:solidFill>
              </a:rPr>
              <a:t>geboren</a:t>
            </a:r>
            <a:r>
              <a:rPr lang="en-US" sz="2800" dirty="0">
                <a:solidFill>
                  <a:srgbClr val="FFFFFF"/>
                </a:solidFill>
              </a:rPr>
              <a:t> is.</a:t>
            </a:r>
          </a:p>
          <a:p>
            <a:pPr algn="ctr"/>
            <a:r>
              <a:rPr lang="en-US" sz="2800" dirty="0">
                <a:solidFill>
                  <a:srgbClr val="FFFFFF"/>
                </a:solidFill>
              </a:rPr>
              <a:t>‘Als </a:t>
            </a:r>
            <a:r>
              <a:rPr lang="en-US" sz="2800" dirty="0" err="1">
                <a:solidFill>
                  <a:srgbClr val="FFFFFF"/>
                </a:solidFill>
              </a:rPr>
              <a:t>jullie</a:t>
            </a:r>
            <a:r>
              <a:rPr lang="en-US" sz="2800" dirty="0">
                <a:solidFill>
                  <a:srgbClr val="FFFFFF"/>
                </a:solidFill>
              </a:rPr>
              <a:t> hem </a:t>
            </a:r>
            <a:r>
              <a:rPr lang="en-US" sz="2800" dirty="0" err="1">
                <a:solidFill>
                  <a:srgbClr val="FFFFFF"/>
                </a:solidFill>
              </a:rPr>
              <a:t>gevonden</a:t>
            </a:r>
            <a:r>
              <a:rPr lang="en-US" sz="2800" dirty="0">
                <a:solidFill>
                  <a:srgbClr val="FFFFFF"/>
                </a:solidFill>
              </a:rPr>
              <a:t> </a:t>
            </a:r>
            <a:r>
              <a:rPr lang="en-US" sz="2800" dirty="0" err="1">
                <a:solidFill>
                  <a:srgbClr val="FFFFFF"/>
                </a:solidFill>
              </a:rPr>
              <a:t>hebben</a:t>
            </a:r>
            <a:r>
              <a:rPr lang="en-US" sz="2800" dirty="0">
                <a:solidFill>
                  <a:srgbClr val="FFFFFF"/>
                </a:solidFill>
              </a:rPr>
              <a:t>, </a:t>
            </a:r>
            <a:r>
              <a:rPr lang="en-US" sz="2800" dirty="0" err="1">
                <a:solidFill>
                  <a:srgbClr val="FFFFFF"/>
                </a:solidFill>
              </a:rPr>
              <a:t>verwittig</a:t>
            </a:r>
            <a:r>
              <a:rPr lang="en-US" sz="2800" dirty="0">
                <a:solidFill>
                  <a:srgbClr val="FFFFFF"/>
                </a:solidFill>
              </a:rPr>
              <a:t> me dan!’</a:t>
            </a:r>
            <a:br>
              <a:rPr lang="en-US" sz="2800" dirty="0">
                <a:solidFill>
                  <a:srgbClr val="FFFFFF"/>
                </a:solidFill>
              </a:rPr>
            </a:br>
            <a:r>
              <a:rPr lang="en-US" sz="2800" dirty="0">
                <a:solidFill>
                  <a:srgbClr val="FFFFFF"/>
                </a:solidFill>
              </a:rPr>
              <a:t> </a:t>
            </a:r>
            <a:r>
              <a:rPr lang="en-US" sz="2800" dirty="0" err="1">
                <a:solidFill>
                  <a:srgbClr val="FFFFFF"/>
                </a:solidFill>
              </a:rPr>
              <a:t>zegt</a:t>
            </a:r>
            <a:r>
              <a:rPr lang="en-US" sz="2800" dirty="0">
                <a:solidFill>
                  <a:srgbClr val="FFFFFF"/>
                </a:solidFill>
              </a:rPr>
              <a:t> </a:t>
            </a:r>
            <a:r>
              <a:rPr lang="en-US" sz="2800" dirty="0" err="1">
                <a:solidFill>
                  <a:srgbClr val="FFFFFF"/>
                </a:solidFill>
              </a:rPr>
              <a:t>hij</a:t>
            </a:r>
            <a:r>
              <a:rPr lang="en-US" sz="2800" dirty="0">
                <a:solidFill>
                  <a:srgbClr val="FFFFFF"/>
                </a:solidFill>
              </a:rPr>
              <a:t> </a:t>
            </a:r>
            <a:r>
              <a:rPr lang="en-US" sz="2800" dirty="0" err="1">
                <a:solidFill>
                  <a:srgbClr val="FFFFFF"/>
                </a:solidFill>
              </a:rPr>
              <a:t>tegen</a:t>
            </a:r>
            <a:r>
              <a:rPr lang="en-US" sz="2800" dirty="0">
                <a:solidFill>
                  <a:srgbClr val="FFFFFF"/>
                </a:solidFill>
              </a:rPr>
              <a:t> de </a:t>
            </a:r>
            <a:r>
              <a:rPr lang="en-US" sz="2800" dirty="0" err="1">
                <a:solidFill>
                  <a:srgbClr val="FFFFFF"/>
                </a:solidFill>
              </a:rPr>
              <a:t>wijzen</a:t>
            </a:r>
            <a:r>
              <a:rPr lang="en-US" sz="2800" dirty="0">
                <a:solidFill>
                  <a:srgbClr val="FFFFFF"/>
                </a:solidFill>
              </a:rPr>
              <a:t>.</a:t>
            </a:r>
          </a:p>
        </p:txBody>
      </p:sp>
      <p:sp>
        <p:nvSpPr>
          <p:cNvPr id="3114" name="Freeform: Shape 3113">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0">
                <a:schemeClr val="accent1">
                  <a:alpha val="5000"/>
                </a:schemeClr>
              </a:gs>
              <a:gs pos="68000">
                <a:schemeClr val="accent1">
                  <a:alpha val="15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74" name="Picture 2" descr="Hoe donkerder de nacht, hoe helderder de ster! | Ernst Leeftink - Predikant  / Pastor in de Nederlandse Gereformeerde Kerken">
            <a:extLst>
              <a:ext uri="{FF2B5EF4-FFF2-40B4-BE49-F238E27FC236}">
                <a16:creationId xmlns:a16="http://schemas.microsoft.com/office/drawing/2014/main" id="{9FD25900-82DC-79CC-7D23-EE7DDE93820F}"/>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6743" r="-2" b="-2"/>
          <a:stretch/>
        </p:blipFill>
        <p:spPr bwMode="auto">
          <a:xfrm>
            <a:off x="2343302" y="3351745"/>
            <a:ext cx="7519558" cy="3506255"/>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95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9" name="Rectangle 4102">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27DAB4DF-E9AB-84E7-E198-9574930F1B9E}"/>
              </a:ext>
            </a:extLst>
          </p:cNvPr>
          <p:cNvSpPr>
            <a:spLocks noGrp="1"/>
          </p:cNvSpPr>
          <p:nvPr>
            <p:ph type="title"/>
          </p:nvPr>
        </p:nvSpPr>
        <p:spPr>
          <a:xfrm>
            <a:off x="175098" y="415372"/>
            <a:ext cx="5457255" cy="5933868"/>
          </a:xfrm>
        </p:spPr>
        <p:txBody>
          <a:bodyPr vert="horz" lIns="91440" tIns="45720" rIns="91440" bIns="45720" rtlCol="0" anchor="t">
            <a:normAutofit fontScale="90000"/>
          </a:bodyPr>
          <a:lstStyle/>
          <a:p>
            <a:r>
              <a:rPr lang="en-US" sz="2800" dirty="0">
                <a:solidFill>
                  <a:schemeClr val="bg1"/>
                </a:solidFill>
              </a:rPr>
              <a:t>Dan </a:t>
            </a:r>
            <a:r>
              <a:rPr lang="en-US" sz="2800" dirty="0" err="1">
                <a:solidFill>
                  <a:schemeClr val="bg1"/>
                </a:solidFill>
              </a:rPr>
              <a:t>gaan</a:t>
            </a:r>
            <a:r>
              <a:rPr lang="en-US" sz="2800" dirty="0">
                <a:solidFill>
                  <a:schemeClr val="bg1"/>
                </a:solidFill>
              </a:rPr>
              <a:t> ze maar </a:t>
            </a:r>
            <a:r>
              <a:rPr lang="en-US" sz="2800" dirty="0" err="1">
                <a:solidFill>
                  <a:schemeClr val="bg1"/>
                </a:solidFill>
              </a:rPr>
              <a:t>verder</a:t>
            </a:r>
            <a:r>
              <a:rPr lang="en-US" sz="2800" dirty="0">
                <a:solidFill>
                  <a:schemeClr val="bg1"/>
                </a:solidFill>
              </a:rPr>
              <a:t>. Ze </a:t>
            </a:r>
            <a:r>
              <a:rPr lang="en-US" sz="2800" dirty="0" err="1">
                <a:solidFill>
                  <a:schemeClr val="bg1"/>
                </a:solidFill>
              </a:rPr>
              <a:t>volgen</a:t>
            </a:r>
            <a:r>
              <a:rPr lang="en-US" sz="2800" dirty="0">
                <a:solidFill>
                  <a:schemeClr val="bg1"/>
                </a:solidFill>
              </a:rPr>
              <a:t> de </a:t>
            </a:r>
            <a:r>
              <a:rPr lang="en-US" sz="2800" dirty="0" err="1">
                <a:solidFill>
                  <a:schemeClr val="bg1"/>
                </a:solidFill>
              </a:rPr>
              <a:t>ster</a:t>
            </a:r>
            <a:r>
              <a:rPr lang="en-US" sz="2800" dirty="0">
                <a:solidFill>
                  <a:schemeClr val="bg1"/>
                </a:solidFill>
              </a:rPr>
              <a:t> tot ze </a:t>
            </a:r>
            <a:r>
              <a:rPr lang="en-US" sz="2800" dirty="0" err="1">
                <a:solidFill>
                  <a:schemeClr val="bg1"/>
                </a:solidFill>
              </a:rPr>
              <a:t>bij</a:t>
            </a:r>
            <a:r>
              <a:rPr lang="en-US" sz="2800" dirty="0">
                <a:solidFill>
                  <a:schemeClr val="bg1"/>
                </a:solidFill>
              </a:rPr>
              <a:t> </a:t>
            </a:r>
            <a:r>
              <a:rPr lang="en-US" sz="2800" dirty="0" err="1">
                <a:solidFill>
                  <a:schemeClr val="bg1"/>
                </a:solidFill>
              </a:rPr>
              <a:t>een</a:t>
            </a:r>
            <a:r>
              <a:rPr lang="en-US" sz="2800" dirty="0">
                <a:solidFill>
                  <a:schemeClr val="bg1"/>
                </a:solidFill>
              </a:rPr>
              <a:t> </a:t>
            </a:r>
            <a:r>
              <a:rPr lang="en-US" sz="2800" dirty="0" err="1">
                <a:solidFill>
                  <a:schemeClr val="bg1"/>
                </a:solidFill>
              </a:rPr>
              <a:t>pasgeboren</a:t>
            </a:r>
            <a:r>
              <a:rPr lang="en-US" sz="2800" dirty="0">
                <a:solidFill>
                  <a:schemeClr val="bg1"/>
                </a:solidFill>
              </a:rPr>
              <a:t>  </a:t>
            </a:r>
            <a:r>
              <a:rPr lang="en-US" sz="2800" dirty="0" err="1">
                <a:solidFill>
                  <a:schemeClr val="bg1"/>
                </a:solidFill>
              </a:rPr>
              <a:t>kindje</a:t>
            </a:r>
            <a:r>
              <a:rPr lang="en-US" sz="2800" dirty="0">
                <a:solidFill>
                  <a:schemeClr val="bg1"/>
                </a:solidFill>
              </a:rPr>
              <a:t> </a:t>
            </a:r>
            <a:r>
              <a:rPr lang="en-US" sz="2800" dirty="0" err="1">
                <a:solidFill>
                  <a:schemeClr val="bg1"/>
                </a:solidFill>
              </a:rPr>
              <a:t>komen</a:t>
            </a:r>
            <a:r>
              <a:rPr lang="en-US" sz="2800" dirty="0">
                <a:solidFill>
                  <a:schemeClr val="bg1"/>
                </a:solidFill>
              </a:rPr>
              <a:t>. De </a:t>
            </a:r>
            <a:r>
              <a:rPr lang="en-US" sz="2800" dirty="0" err="1">
                <a:solidFill>
                  <a:schemeClr val="bg1"/>
                </a:solidFill>
              </a:rPr>
              <a:t>ster</a:t>
            </a:r>
            <a:r>
              <a:rPr lang="en-US" sz="2800" dirty="0">
                <a:solidFill>
                  <a:schemeClr val="bg1"/>
                </a:solidFill>
              </a:rPr>
              <a:t> </a:t>
            </a:r>
            <a:r>
              <a:rPr lang="en-US" sz="2800" dirty="0" err="1">
                <a:solidFill>
                  <a:schemeClr val="bg1"/>
                </a:solidFill>
              </a:rPr>
              <a:t>wijst</a:t>
            </a:r>
            <a:r>
              <a:rPr lang="en-US" sz="2800" dirty="0">
                <a:solidFill>
                  <a:schemeClr val="bg1"/>
                </a:solidFill>
              </a:rPr>
              <a:t> hen de </a:t>
            </a:r>
            <a:r>
              <a:rPr lang="en-US" sz="2800" dirty="0" err="1">
                <a:solidFill>
                  <a:schemeClr val="bg1"/>
                </a:solidFill>
              </a:rPr>
              <a:t>weg</a:t>
            </a:r>
            <a:r>
              <a:rPr lang="en-US" sz="2800" dirty="0">
                <a:solidFill>
                  <a:schemeClr val="bg1"/>
                </a:solidFill>
              </a:rPr>
              <a:t>. Zij </a:t>
            </a:r>
            <a:r>
              <a:rPr lang="en-US" sz="2800" dirty="0" err="1">
                <a:solidFill>
                  <a:schemeClr val="bg1"/>
                </a:solidFill>
              </a:rPr>
              <a:t>volgen</a:t>
            </a:r>
            <a:r>
              <a:rPr lang="en-US" sz="2800" dirty="0">
                <a:solidFill>
                  <a:schemeClr val="bg1"/>
                </a:solidFill>
              </a:rPr>
              <a:t>. De </a:t>
            </a:r>
            <a:r>
              <a:rPr lang="en-US" sz="2800" dirty="0" err="1">
                <a:solidFill>
                  <a:schemeClr val="bg1"/>
                </a:solidFill>
              </a:rPr>
              <a:t>ster</a:t>
            </a:r>
            <a:r>
              <a:rPr lang="en-US" sz="2800" dirty="0">
                <a:solidFill>
                  <a:schemeClr val="bg1"/>
                </a:solidFill>
              </a:rPr>
              <a:t> </a:t>
            </a:r>
            <a:r>
              <a:rPr lang="en-US" sz="2800" dirty="0" err="1">
                <a:solidFill>
                  <a:schemeClr val="bg1"/>
                </a:solidFill>
              </a:rPr>
              <a:t>brengt</a:t>
            </a:r>
            <a:r>
              <a:rPr lang="en-US" sz="2800" dirty="0">
                <a:solidFill>
                  <a:schemeClr val="bg1"/>
                </a:solidFill>
              </a:rPr>
              <a:t> hen </a:t>
            </a:r>
            <a:r>
              <a:rPr lang="en-US" sz="2800" dirty="0" err="1">
                <a:solidFill>
                  <a:schemeClr val="bg1"/>
                </a:solidFill>
              </a:rPr>
              <a:t>bij</a:t>
            </a:r>
            <a:r>
              <a:rPr lang="en-US" sz="2800">
                <a:solidFill>
                  <a:schemeClr val="bg1"/>
                </a:solidFill>
              </a:rPr>
              <a:t>…</a:t>
            </a:r>
            <a:br>
              <a:rPr lang="en-US" sz="2800" dirty="0">
                <a:solidFill>
                  <a:schemeClr val="bg1"/>
                </a:solidFill>
              </a:rPr>
            </a:br>
            <a:br>
              <a:rPr lang="en-US" sz="2800" dirty="0">
                <a:solidFill>
                  <a:schemeClr val="bg1"/>
                </a:solidFill>
              </a:rPr>
            </a:br>
            <a:br>
              <a:rPr lang="en-US" sz="2800" dirty="0">
                <a:solidFill>
                  <a:schemeClr val="bg1"/>
                </a:solidFill>
              </a:rPr>
            </a:br>
            <a:r>
              <a:rPr lang="en-US" sz="2800" dirty="0" err="1">
                <a:solidFill>
                  <a:schemeClr val="bg1"/>
                </a:solidFill>
              </a:rPr>
              <a:t>Dit</a:t>
            </a:r>
            <a:r>
              <a:rPr lang="en-US" sz="2800" dirty="0">
                <a:solidFill>
                  <a:schemeClr val="bg1"/>
                </a:solidFill>
              </a:rPr>
              <a:t> is de </a:t>
            </a:r>
            <a:r>
              <a:rPr lang="en-US" sz="2800" dirty="0" err="1">
                <a:solidFill>
                  <a:schemeClr val="bg1"/>
                </a:solidFill>
              </a:rPr>
              <a:t>koning</a:t>
            </a:r>
            <a:r>
              <a:rPr lang="en-US" sz="2800" dirty="0">
                <a:solidFill>
                  <a:schemeClr val="bg1"/>
                </a:solidFill>
              </a:rPr>
              <a:t> die ze </a:t>
            </a:r>
            <a:r>
              <a:rPr lang="en-US" sz="2800" dirty="0" err="1">
                <a:solidFill>
                  <a:schemeClr val="bg1"/>
                </a:solidFill>
              </a:rPr>
              <a:t>zoeken</a:t>
            </a:r>
            <a:r>
              <a:rPr lang="en-US" sz="2800" dirty="0">
                <a:solidFill>
                  <a:schemeClr val="bg1"/>
                </a:solidFill>
              </a:rPr>
              <a:t>. </a:t>
            </a:r>
            <a:br>
              <a:rPr lang="en-US" sz="2800" dirty="0">
                <a:solidFill>
                  <a:schemeClr val="bg1"/>
                </a:solidFill>
              </a:rPr>
            </a:br>
            <a:r>
              <a:rPr lang="en-US" sz="2800" dirty="0" err="1">
                <a:solidFill>
                  <a:schemeClr val="bg1"/>
                </a:solidFill>
              </a:rPr>
              <a:t>Hij</a:t>
            </a:r>
            <a:r>
              <a:rPr lang="en-US" sz="2800" dirty="0">
                <a:solidFill>
                  <a:schemeClr val="bg1"/>
                </a:solidFill>
              </a:rPr>
              <a:t> is </a:t>
            </a:r>
            <a:r>
              <a:rPr lang="en-US" sz="2800" dirty="0" err="1">
                <a:solidFill>
                  <a:schemeClr val="bg1"/>
                </a:solidFill>
              </a:rPr>
              <a:t>hun</a:t>
            </a:r>
            <a:r>
              <a:rPr lang="en-US" sz="2800" dirty="0">
                <a:solidFill>
                  <a:schemeClr val="bg1"/>
                </a:solidFill>
              </a:rPr>
              <a:t> </a:t>
            </a:r>
            <a:r>
              <a:rPr lang="en-US" sz="2800" dirty="0" err="1">
                <a:solidFill>
                  <a:schemeClr val="bg1"/>
                </a:solidFill>
              </a:rPr>
              <a:t>ster</a:t>
            </a:r>
            <a:r>
              <a:rPr lang="en-US" sz="2800" dirty="0">
                <a:solidFill>
                  <a:schemeClr val="bg1"/>
                </a:solidFill>
              </a:rPr>
              <a:t>!</a:t>
            </a:r>
            <a:br>
              <a:rPr lang="en-US" sz="2800" dirty="0">
                <a:solidFill>
                  <a:schemeClr val="bg1"/>
                </a:solidFill>
              </a:rPr>
            </a:br>
            <a:r>
              <a:rPr lang="en-US" sz="2800" dirty="0">
                <a:solidFill>
                  <a:schemeClr val="bg1"/>
                </a:solidFill>
              </a:rPr>
              <a:t>Ze </a:t>
            </a:r>
            <a:r>
              <a:rPr lang="en-US" sz="2800" dirty="0" err="1">
                <a:solidFill>
                  <a:schemeClr val="bg1"/>
                </a:solidFill>
              </a:rPr>
              <a:t>worden</a:t>
            </a:r>
            <a:r>
              <a:rPr lang="en-US" sz="2800" dirty="0">
                <a:solidFill>
                  <a:schemeClr val="bg1"/>
                </a:solidFill>
              </a:rPr>
              <a:t> </a:t>
            </a:r>
            <a:r>
              <a:rPr lang="en-US" sz="2800" dirty="0" err="1">
                <a:solidFill>
                  <a:schemeClr val="bg1"/>
                </a:solidFill>
              </a:rPr>
              <a:t>stil</a:t>
            </a:r>
            <a:r>
              <a:rPr lang="en-US" sz="2800" dirty="0">
                <a:solidFill>
                  <a:schemeClr val="bg1"/>
                </a:solidFill>
              </a:rPr>
              <a:t> van </a:t>
            </a:r>
            <a:r>
              <a:rPr lang="en-US" sz="2800" dirty="0" err="1">
                <a:solidFill>
                  <a:schemeClr val="bg1"/>
                </a:solidFill>
              </a:rPr>
              <a:t>vreugde</a:t>
            </a:r>
            <a:r>
              <a:rPr lang="en-US" sz="2800" dirty="0">
                <a:solidFill>
                  <a:schemeClr val="bg1"/>
                </a:solidFill>
              </a:rPr>
              <a:t>. </a:t>
            </a:r>
            <a:br>
              <a:rPr lang="en-US" sz="2800" dirty="0">
                <a:solidFill>
                  <a:schemeClr val="bg1"/>
                </a:solidFill>
              </a:rPr>
            </a:br>
            <a:r>
              <a:rPr lang="en-US" sz="2800" dirty="0">
                <a:solidFill>
                  <a:schemeClr val="bg1"/>
                </a:solidFill>
              </a:rPr>
              <a:t>Ze </a:t>
            </a:r>
            <a:r>
              <a:rPr lang="en-US" sz="2800" dirty="0" err="1">
                <a:solidFill>
                  <a:schemeClr val="bg1"/>
                </a:solidFill>
              </a:rPr>
              <a:t>voelen</a:t>
            </a:r>
            <a:r>
              <a:rPr lang="en-US" sz="2800" dirty="0">
                <a:solidFill>
                  <a:schemeClr val="bg1"/>
                </a:solidFill>
              </a:rPr>
              <a:t> </a:t>
            </a:r>
            <a:r>
              <a:rPr lang="en-US" sz="2800" dirty="0" err="1">
                <a:solidFill>
                  <a:schemeClr val="bg1"/>
                </a:solidFill>
              </a:rPr>
              <a:t>zich</a:t>
            </a:r>
            <a:r>
              <a:rPr lang="en-US" sz="2800" dirty="0">
                <a:solidFill>
                  <a:schemeClr val="bg1"/>
                </a:solidFill>
              </a:rPr>
              <a:t> heel special </a:t>
            </a:r>
            <a:r>
              <a:rPr lang="en-US" sz="2800" dirty="0" err="1">
                <a:solidFill>
                  <a:schemeClr val="bg1"/>
                </a:solidFill>
              </a:rPr>
              <a:t>verbonden</a:t>
            </a:r>
            <a:r>
              <a:rPr lang="en-US" sz="2800" dirty="0">
                <a:solidFill>
                  <a:schemeClr val="bg1"/>
                </a:solidFill>
              </a:rPr>
              <a:t> met </a:t>
            </a:r>
            <a:r>
              <a:rPr lang="en-US" sz="2800" dirty="0" err="1">
                <a:solidFill>
                  <a:schemeClr val="bg1"/>
                </a:solidFill>
              </a:rPr>
              <a:t>dit</a:t>
            </a:r>
            <a:r>
              <a:rPr lang="en-US" sz="2800" dirty="0">
                <a:solidFill>
                  <a:schemeClr val="bg1"/>
                </a:solidFill>
              </a:rPr>
              <a:t> Kind. </a:t>
            </a:r>
            <a:br>
              <a:rPr lang="en-US" sz="2800" dirty="0">
                <a:solidFill>
                  <a:schemeClr val="bg1"/>
                </a:solidFill>
              </a:rPr>
            </a:br>
            <a:br>
              <a:rPr lang="en-US" sz="2800" dirty="0">
                <a:solidFill>
                  <a:schemeClr val="bg1"/>
                </a:solidFill>
              </a:rPr>
            </a:br>
            <a:br>
              <a:rPr lang="en-US" sz="2800" dirty="0">
                <a:solidFill>
                  <a:schemeClr val="bg1"/>
                </a:solidFill>
              </a:rPr>
            </a:br>
            <a:br>
              <a:rPr lang="en-US" sz="2800" dirty="0">
                <a:solidFill>
                  <a:schemeClr val="bg1"/>
                </a:solidFill>
              </a:rPr>
            </a:br>
            <a:r>
              <a:rPr lang="en-US" sz="2800" dirty="0">
                <a:solidFill>
                  <a:schemeClr val="bg1"/>
                </a:solidFill>
              </a:rPr>
              <a:t>Ze </a:t>
            </a:r>
            <a:r>
              <a:rPr lang="en-US" sz="2800" dirty="0" err="1">
                <a:solidFill>
                  <a:schemeClr val="bg1"/>
                </a:solidFill>
              </a:rPr>
              <a:t>veranderen</a:t>
            </a:r>
            <a:r>
              <a:rPr lang="en-US" sz="2800" dirty="0">
                <a:solidFill>
                  <a:schemeClr val="bg1"/>
                </a:solidFill>
              </a:rPr>
              <a:t> </a:t>
            </a:r>
            <a:r>
              <a:rPr lang="en-US" sz="2800" dirty="0" err="1">
                <a:solidFill>
                  <a:schemeClr val="bg1"/>
                </a:solidFill>
              </a:rPr>
              <a:t>vanbinnen</a:t>
            </a:r>
            <a:r>
              <a:rPr lang="en-US" sz="2800" dirty="0">
                <a:solidFill>
                  <a:schemeClr val="bg1"/>
                </a:solidFill>
              </a:rPr>
              <a:t>. </a:t>
            </a:r>
            <a:br>
              <a:rPr lang="en-US" sz="2800" dirty="0">
                <a:solidFill>
                  <a:schemeClr val="bg1"/>
                </a:solidFill>
              </a:rPr>
            </a:br>
            <a:r>
              <a:rPr lang="en-US" sz="2800" dirty="0">
                <a:solidFill>
                  <a:schemeClr val="bg1"/>
                </a:solidFill>
              </a:rPr>
              <a:t>Ze </a:t>
            </a:r>
            <a:r>
              <a:rPr lang="en-US" sz="2800" dirty="0" err="1">
                <a:solidFill>
                  <a:schemeClr val="bg1"/>
                </a:solidFill>
              </a:rPr>
              <a:t>nemen</a:t>
            </a:r>
            <a:r>
              <a:rPr lang="en-US" sz="2800" dirty="0">
                <a:solidFill>
                  <a:schemeClr val="bg1"/>
                </a:solidFill>
              </a:rPr>
              <a:t> </a:t>
            </a:r>
            <a:r>
              <a:rPr lang="en-US" sz="2800" dirty="0" err="1">
                <a:solidFill>
                  <a:schemeClr val="bg1"/>
                </a:solidFill>
              </a:rPr>
              <a:t>een</a:t>
            </a:r>
            <a:r>
              <a:rPr lang="en-US" sz="2800" dirty="0">
                <a:solidFill>
                  <a:schemeClr val="bg1"/>
                </a:solidFill>
              </a:rPr>
              <a:t> </a:t>
            </a:r>
            <a:r>
              <a:rPr lang="en-US" sz="2800" dirty="0" err="1">
                <a:solidFill>
                  <a:schemeClr val="bg1"/>
                </a:solidFill>
              </a:rPr>
              <a:t>nieuwe</a:t>
            </a:r>
            <a:r>
              <a:rPr lang="en-US" sz="2800" dirty="0">
                <a:solidFill>
                  <a:schemeClr val="bg1"/>
                </a:solidFill>
              </a:rPr>
              <a:t> </a:t>
            </a:r>
            <a:r>
              <a:rPr lang="en-US" sz="2800" dirty="0" err="1">
                <a:solidFill>
                  <a:schemeClr val="bg1"/>
                </a:solidFill>
              </a:rPr>
              <a:t>weg</a:t>
            </a:r>
            <a:r>
              <a:rPr lang="en-US" sz="2800" dirty="0">
                <a:solidFill>
                  <a:schemeClr val="bg1"/>
                </a:solidFill>
              </a:rPr>
              <a:t> </a:t>
            </a:r>
            <a:r>
              <a:rPr lang="en-US" sz="2800" dirty="0" err="1">
                <a:solidFill>
                  <a:schemeClr val="bg1"/>
                </a:solidFill>
              </a:rPr>
              <a:t>naar</a:t>
            </a:r>
            <a:r>
              <a:rPr lang="en-US" sz="2800" dirty="0">
                <a:solidFill>
                  <a:schemeClr val="bg1"/>
                </a:solidFill>
              </a:rPr>
              <a:t> huis.</a:t>
            </a:r>
          </a:p>
        </p:txBody>
      </p:sp>
      <p:sp>
        <p:nvSpPr>
          <p:cNvPr id="4" name="Tijdelijke aanduiding voor tekst 3">
            <a:extLst>
              <a:ext uri="{FF2B5EF4-FFF2-40B4-BE49-F238E27FC236}">
                <a16:creationId xmlns:a16="http://schemas.microsoft.com/office/drawing/2014/main" id="{0781CC1B-DC56-9251-C5D8-7A47D985148B}"/>
              </a:ext>
            </a:extLst>
          </p:cNvPr>
          <p:cNvSpPr>
            <a:spLocks noGrp="1"/>
          </p:cNvSpPr>
          <p:nvPr>
            <p:ph type="body" sz="half" idx="2"/>
          </p:nvPr>
        </p:nvSpPr>
        <p:spPr>
          <a:xfrm>
            <a:off x="838201" y="6303521"/>
            <a:ext cx="4394200" cy="45719"/>
          </a:xfrm>
        </p:spPr>
        <p:txBody>
          <a:bodyPr vert="horz" lIns="91440" tIns="45720" rIns="91440" bIns="45720" rtlCol="0">
            <a:normAutofit fontScale="25000" lnSpcReduction="20000"/>
          </a:bodyPr>
          <a:lstStyle/>
          <a:p>
            <a:pPr indent="-228600">
              <a:buFont typeface="Arial" panose="020B0604020202020204" pitchFamily="34" charset="0"/>
              <a:buChar char="•"/>
            </a:pPr>
            <a:endParaRPr lang="en-US" sz="2400" dirty="0">
              <a:solidFill>
                <a:schemeClr val="bg1">
                  <a:alpha val="80000"/>
                </a:schemeClr>
              </a:solidFill>
            </a:endParaRPr>
          </a:p>
        </p:txBody>
      </p:sp>
      <p:pic>
        <p:nvPicPr>
          <p:cNvPr id="4098" name="Picture 2" descr="De drie koningen in kribbe met Jezus, Driekoningen | Premium Vector">
            <a:extLst>
              <a:ext uri="{FF2B5EF4-FFF2-40B4-BE49-F238E27FC236}">
                <a16:creationId xmlns:a16="http://schemas.microsoft.com/office/drawing/2014/main" id="{E2571807-FE30-144A-8017-F7F5843C2BC4}"/>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3049" r="3049"/>
          <a:stretch/>
        </p:blipFill>
        <p:spPr bwMode="auto">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noFill/>
          <a:effectLst>
            <a:outerShdw blurRad="381000" dist="152400" dir="10800000" algn="tr"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nvGrpSpPr>
          <p:cNvPr id="4110" name="Group 4104">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4106" name="Freeform: Shape 4105">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11" name="Freeform: Shape 4106">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525082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DDAF52-2E6F-BEB4-9AAD-94EA18F3FEEF}"/>
            </a:ext>
          </a:extLst>
        </p:cNvPr>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B31F2579-4E5B-5760-F543-2A59870C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7E71971F-2D3C-4701-E9F1-8438B044E9F0}"/>
              </a:ext>
            </a:extLst>
          </p:cNvPr>
          <p:cNvSpPr>
            <a:spLocks noGrp="1"/>
          </p:cNvSpPr>
          <p:nvPr>
            <p:ph type="title"/>
          </p:nvPr>
        </p:nvSpPr>
        <p:spPr>
          <a:xfrm>
            <a:off x="6174659" y="1124793"/>
            <a:ext cx="5061017" cy="1323439"/>
          </a:xfrm>
        </p:spPr>
        <p:txBody>
          <a:bodyPr vert="horz" lIns="91440" tIns="45720" rIns="91440" bIns="45720" rtlCol="0" anchor="t">
            <a:normAutofit/>
          </a:bodyPr>
          <a:lstStyle/>
          <a:p>
            <a:r>
              <a:rPr lang="en-US" sz="4000" dirty="0">
                <a:solidFill>
                  <a:schemeClr val="bg1"/>
                </a:solidFill>
              </a:rPr>
              <a:t>Als </a:t>
            </a:r>
            <a:r>
              <a:rPr lang="en-US" sz="4000" dirty="0" err="1">
                <a:solidFill>
                  <a:schemeClr val="bg1"/>
                </a:solidFill>
              </a:rPr>
              <a:t>sterren</a:t>
            </a:r>
            <a:r>
              <a:rPr lang="en-US" sz="4000" dirty="0">
                <a:solidFill>
                  <a:schemeClr val="bg1"/>
                </a:solidFill>
              </a:rPr>
              <a:t>…</a:t>
            </a:r>
          </a:p>
        </p:txBody>
      </p:sp>
      <p:pic>
        <p:nvPicPr>
          <p:cNvPr id="5122" name="Picture 2" descr="Ster 2000 lichtjaar verderop: nieuwe foto's ruimtetelescoop gepubliceerd  door NASA">
            <a:extLst>
              <a:ext uri="{FF2B5EF4-FFF2-40B4-BE49-F238E27FC236}">
                <a16:creationId xmlns:a16="http://schemas.microsoft.com/office/drawing/2014/main" id="{1BA1602D-42AD-5CA3-A91A-765ACEAFF8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516" r="18489"/>
          <a:stretch/>
        </p:blipFill>
        <p:spPr bwMode="auto">
          <a:xfrm>
            <a:off x="827088" y="1498600"/>
            <a:ext cx="5260975" cy="467677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noFill/>
          <a:effectLst>
            <a:outerShdw blurRad="381000" dist="152400" dir="5400000" algn="t"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nvGrpSpPr>
          <p:cNvPr id="5129" name="Group 5128">
            <a:extLst>
              <a:ext uri="{FF2B5EF4-FFF2-40B4-BE49-F238E27FC236}">
                <a16:creationId xmlns:a16="http://schemas.microsoft.com/office/drawing/2014/main" id="{DFA94CBB-D041-C7AD-F677-7A987289EF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7088" y="4795537"/>
            <a:ext cx="5260975" cy="1410656"/>
            <a:chOff x="827088" y="4795537"/>
            <a:chExt cx="5260975" cy="1410656"/>
          </a:xfrm>
        </p:grpSpPr>
        <p:sp>
          <p:nvSpPr>
            <p:cNvPr id="5130" name="Freeform: Shape 5129">
              <a:extLst>
                <a:ext uri="{FF2B5EF4-FFF2-40B4-BE49-F238E27FC236}">
                  <a16:creationId xmlns:a16="http://schemas.microsoft.com/office/drawing/2014/main" id="{33720BE3-C14A-5644-69AC-7769DC29F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31" name="Freeform: Shape 5130">
              <a:extLst>
                <a:ext uri="{FF2B5EF4-FFF2-40B4-BE49-F238E27FC236}">
                  <a16:creationId xmlns:a16="http://schemas.microsoft.com/office/drawing/2014/main" id="{3383C088-6E50-BA91-8E94-21312DD4B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Tijdelijke aanduiding voor tekst 3">
            <a:extLst>
              <a:ext uri="{FF2B5EF4-FFF2-40B4-BE49-F238E27FC236}">
                <a16:creationId xmlns:a16="http://schemas.microsoft.com/office/drawing/2014/main" id="{A9BFD8FE-4A51-C910-E988-0B7957D432FA}"/>
              </a:ext>
            </a:extLst>
          </p:cNvPr>
          <p:cNvSpPr>
            <a:spLocks noGrp="1"/>
          </p:cNvSpPr>
          <p:nvPr>
            <p:ph type="body" sz="half" idx="2"/>
          </p:nvPr>
        </p:nvSpPr>
        <p:spPr>
          <a:xfrm>
            <a:off x="6174659" y="2448232"/>
            <a:ext cx="5868184" cy="4224942"/>
          </a:xfrm>
        </p:spPr>
        <p:txBody>
          <a:bodyPr vert="horz" lIns="91440" tIns="45720" rIns="91440" bIns="45720" rtlCol="0">
            <a:normAutofit fontScale="92500" lnSpcReduction="20000"/>
          </a:bodyPr>
          <a:lstStyle/>
          <a:p>
            <a:r>
              <a:rPr lang="nl-NL" sz="2800" dirty="0">
                <a:solidFill>
                  <a:schemeClr val="bg1">
                    <a:alpha val="80000"/>
                  </a:schemeClr>
                </a:solidFill>
              </a:rPr>
              <a:t>Jezus is hun ster!</a:t>
            </a:r>
          </a:p>
          <a:p>
            <a:r>
              <a:rPr lang="nl-NL" sz="2800" dirty="0">
                <a:solidFill>
                  <a:schemeClr val="bg1">
                    <a:alpha val="80000"/>
                  </a:schemeClr>
                </a:solidFill>
              </a:rPr>
              <a:t>Kunnen mensen als sterren zijn?</a:t>
            </a:r>
            <a:br>
              <a:rPr lang="nl-NL" sz="2800" dirty="0">
                <a:solidFill>
                  <a:schemeClr val="bg1">
                    <a:alpha val="80000"/>
                  </a:schemeClr>
                </a:solidFill>
              </a:rPr>
            </a:br>
            <a:r>
              <a:rPr lang="nl-NL" sz="2800" dirty="0">
                <a:solidFill>
                  <a:schemeClr val="bg1">
                    <a:alpha val="80000"/>
                  </a:schemeClr>
                </a:solidFill>
              </a:rPr>
              <a:t>Wat zou dit kunnen betekenen? Wanneer is iemand (als een)een ster? </a:t>
            </a:r>
            <a:br>
              <a:rPr lang="nl-NL" sz="2800" dirty="0">
                <a:solidFill>
                  <a:schemeClr val="bg1">
                    <a:alpha val="80000"/>
                  </a:schemeClr>
                </a:solidFill>
              </a:rPr>
            </a:br>
            <a:br>
              <a:rPr lang="nl-NL" sz="2800" dirty="0">
                <a:solidFill>
                  <a:schemeClr val="bg1">
                    <a:alpha val="80000"/>
                  </a:schemeClr>
                </a:solidFill>
              </a:rPr>
            </a:br>
            <a:br>
              <a:rPr lang="nl-NL" sz="2800" dirty="0">
                <a:solidFill>
                  <a:schemeClr val="bg1">
                    <a:alpha val="80000"/>
                  </a:schemeClr>
                </a:solidFill>
              </a:rPr>
            </a:br>
            <a:br>
              <a:rPr lang="nl-NL" sz="2800" dirty="0">
                <a:solidFill>
                  <a:schemeClr val="bg1">
                    <a:alpha val="80000"/>
                  </a:schemeClr>
                </a:solidFill>
              </a:rPr>
            </a:br>
            <a:r>
              <a:rPr lang="nl-NL" sz="2800" dirty="0">
                <a:solidFill>
                  <a:schemeClr val="bg1">
                    <a:alpha val="80000"/>
                  </a:schemeClr>
                </a:solidFill>
              </a:rPr>
              <a:t>Kan je voorbeelden van ‘mensensterren’ geven?</a:t>
            </a:r>
          </a:p>
          <a:p>
            <a:endParaRPr lang="nl-NL" sz="2800" dirty="0">
              <a:solidFill>
                <a:schemeClr val="bg1">
                  <a:alpha val="80000"/>
                </a:schemeClr>
              </a:solidFill>
            </a:endParaRPr>
          </a:p>
          <a:p>
            <a:r>
              <a:rPr lang="nl-NL" sz="2800" dirty="0">
                <a:solidFill>
                  <a:schemeClr val="bg1">
                    <a:alpha val="80000"/>
                  </a:schemeClr>
                </a:solidFill>
              </a:rPr>
              <a:t>Is er iemand als een ster voor jou? Wie? Waarom? Volg jij deze ster?  Hoe?</a:t>
            </a:r>
          </a:p>
          <a:p>
            <a:endParaRPr lang="en-US" sz="2800" dirty="0">
              <a:solidFill>
                <a:schemeClr val="bg1">
                  <a:alpha val="80000"/>
                </a:schemeClr>
              </a:solidFill>
            </a:endParaRPr>
          </a:p>
        </p:txBody>
      </p:sp>
    </p:spTree>
    <p:extLst>
      <p:ext uri="{BB962C8B-B14F-4D97-AF65-F5344CB8AC3E}">
        <p14:creationId xmlns:p14="http://schemas.microsoft.com/office/powerpoint/2010/main" val="1913455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9AEC5-DEAB-A339-AF6B-789EA81C64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C330C73-B52F-16C3-7354-1A9FCBCD8BBD}"/>
              </a:ext>
            </a:extLst>
          </p:cNvPr>
          <p:cNvSpPr>
            <a:spLocks noGrp="1"/>
          </p:cNvSpPr>
          <p:nvPr>
            <p:ph type="title"/>
          </p:nvPr>
        </p:nvSpPr>
        <p:spPr>
          <a:xfrm>
            <a:off x="341376" y="802955"/>
            <a:ext cx="5229626" cy="1454051"/>
          </a:xfrm>
        </p:spPr>
        <p:txBody>
          <a:bodyPr vert="horz" lIns="91440" tIns="45720" rIns="91440" bIns="45720" rtlCol="0" anchor="ctr">
            <a:normAutofit/>
          </a:bodyPr>
          <a:lstStyle/>
          <a:p>
            <a:r>
              <a:rPr lang="en-US" sz="2300" kern="1200" dirty="0" err="1">
                <a:solidFill>
                  <a:schemeClr val="tx2"/>
                </a:solidFill>
                <a:latin typeface="+mj-lt"/>
                <a:ea typeface="+mj-ea"/>
                <a:cs typeface="+mj-cs"/>
              </a:rPr>
              <a:t>Sterrenkaart</a:t>
            </a:r>
            <a:r>
              <a:rPr lang="en-US" sz="2300" kern="1200" dirty="0">
                <a:solidFill>
                  <a:schemeClr val="tx2"/>
                </a:solidFill>
                <a:latin typeface="+mj-lt"/>
                <a:ea typeface="+mj-ea"/>
                <a:cs typeface="+mj-cs"/>
              </a:rPr>
              <a:t> </a:t>
            </a:r>
            <a:r>
              <a:rPr lang="en-US" sz="2300" kern="1200" dirty="0" err="1">
                <a:solidFill>
                  <a:schemeClr val="tx2"/>
                </a:solidFill>
                <a:latin typeface="+mj-lt"/>
                <a:ea typeface="+mj-ea"/>
                <a:cs typeface="+mj-cs"/>
              </a:rPr>
              <a:t>Maken</a:t>
            </a:r>
            <a:endParaRPr lang="en-US" sz="2300" kern="1200" dirty="0">
              <a:solidFill>
                <a:schemeClr val="tx2"/>
              </a:solidFill>
              <a:latin typeface="+mj-lt"/>
              <a:ea typeface="+mj-ea"/>
              <a:cs typeface="+mj-cs"/>
            </a:endParaRPr>
          </a:p>
        </p:txBody>
      </p:sp>
      <p:sp>
        <p:nvSpPr>
          <p:cNvPr id="4" name="Tijdelijke aanduiding voor tekst 3">
            <a:extLst>
              <a:ext uri="{FF2B5EF4-FFF2-40B4-BE49-F238E27FC236}">
                <a16:creationId xmlns:a16="http://schemas.microsoft.com/office/drawing/2014/main" id="{535A89F6-7D40-3FBB-B2AC-708759B84670}"/>
              </a:ext>
            </a:extLst>
          </p:cNvPr>
          <p:cNvSpPr>
            <a:spLocks noGrp="1"/>
          </p:cNvSpPr>
          <p:nvPr>
            <p:ph type="body" sz="half" idx="2"/>
          </p:nvPr>
        </p:nvSpPr>
        <p:spPr>
          <a:xfrm>
            <a:off x="0" y="2421683"/>
            <a:ext cx="5570621" cy="4290402"/>
          </a:xfrm>
        </p:spPr>
        <p:txBody>
          <a:bodyPr vert="horz" lIns="91440" tIns="45720" rIns="91440" bIns="45720" rtlCol="0" anchor="t">
            <a:normAutofit/>
          </a:bodyPr>
          <a:lstStyle/>
          <a:p>
            <a:r>
              <a:rPr lang="nl-NL" sz="2400" dirty="0">
                <a:solidFill>
                  <a:schemeClr val="tx2"/>
                </a:solidFill>
              </a:rPr>
              <a:t>Laat de kinderen hun eigen sterrenkaart maken. </a:t>
            </a:r>
          </a:p>
          <a:p>
            <a:r>
              <a:rPr lang="nl-NL" sz="2400">
                <a:solidFill>
                  <a:schemeClr val="tx2"/>
                </a:solidFill>
              </a:rPr>
              <a:t>Geef </a:t>
            </a:r>
            <a:r>
              <a:rPr lang="nl-NL" sz="2400" dirty="0">
                <a:solidFill>
                  <a:schemeClr val="tx2"/>
                </a:solidFill>
              </a:rPr>
              <a:t>ze papier en kleurpotloden en vraag hen een ster te tekenen die hen naar iets speciaals leidt</a:t>
            </a:r>
            <a:r>
              <a:rPr lang="nl-NL" sz="2400">
                <a:solidFill>
                  <a:schemeClr val="tx2"/>
                </a:solidFill>
              </a:rPr>
              <a:t>. </a:t>
            </a:r>
          </a:p>
          <a:p>
            <a:r>
              <a:rPr lang="nl-NL" sz="2400">
                <a:solidFill>
                  <a:schemeClr val="tx2"/>
                </a:solidFill>
              </a:rPr>
              <a:t>Wat </a:t>
            </a:r>
            <a:r>
              <a:rPr lang="nl-NL" sz="2400" dirty="0">
                <a:solidFill>
                  <a:schemeClr val="tx2"/>
                </a:solidFill>
              </a:rPr>
              <a:t>zouden ze willen vinden aan het einde van hun reis?</a:t>
            </a:r>
            <a:endParaRPr lang="en-US" sz="2400" dirty="0">
              <a:solidFill>
                <a:schemeClr val="tx2"/>
              </a:solidFill>
            </a:endParaRPr>
          </a:p>
        </p:txBody>
      </p:sp>
      <p:pic>
        <p:nvPicPr>
          <p:cNvPr id="6146" name="Picture 2" descr="Sterrenslinger rose goud - 3,6 meter | bol">
            <a:extLst>
              <a:ext uri="{FF2B5EF4-FFF2-40B4-BE49-F238E27FC236}">
                <a16:creationId xmlns:a16="http://schemas.microsoft.com/office/drawing/2014/main" id="{5889BE59-398C-DFCA-63E6-ED7954B2063E}"/>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7121" r="17121"/>
          <a:stretch>
            <a:fillRect/>
          </a:stretch>
        </p:blipFill>
        <p:spPr bwMode="auto">
          <a:xfrm>
            <a:off x="7708392" y="2255402"/>
            <a:ext cx="4142232" cy="3270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246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FAD0F4-4223-9346-6219-C0C48B4DD6EC}"/>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B61817B-2815-D61D-3AF1-1763ACC36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2">
            <a:extLst>
              <a:ext uri="{FF2B5EF4-FFF2-40B4-BE49-F238E27FC236}">
                <a16:creationId xmlns:a16="http://schemas.microsoft.com/office/drawing/2014/main" id="{84E26731-6D88-6F33-7CE8-6551D506EC9B}"/>
              </a:ext>
            </a:extLst>
          </p:cNvPr>
          <p:cNvSpPr>
            <a:spLocks noGrp="1"/>
          </p:cNvSpPr>
          <p:nvPr>
            <p:ph type="subTitle" idx="1"/>
          </p:nvPr>
        </p:nvSpPr>
        <p:spPr>
          <a:xfrm>
            <a:off x="452283" y="884903"/>
            <a:ext cx="5132439" cy="5289755"/>
          </a:xfrm>
        </p:spPr>
        <p:txBody>
          <a:bodyPr vert="horz" lIns="91440" tIns="45720" rIns="91440" bIns="45720" rtlCol="0">
            <a:normAutofit fontScale="85000" lnSpcReduction="20000"/>
          </a:bodyPr>
          <a:lstStyle/>
          <a:p>
            <a:pPr algn="l"/>
            <a:endParaRPr lang="en-US" dirty="0"/>
          </a:p>
          <a:p>
            <a:pPr algn="l"/>
            <a:r>
              <a:rPr lang="en-US" sz="4000" i="1" dirty="0" err="1">
                <a:solidFill>
                  <a:srgbClr val="FF0000"/>
                </a:solidFill>
              </a:rPr>
              <a:t>Programma</a:t>
            </a:r>
            <a:r>
              <a:rPr lang="en-US" sz="4000" i="1" dirty="0">
                <a:solidFill>
                  <a:srgbClr val="FF0000"/>
                </a:solidFill>
              </a:rPr>
              <a:t>:</a:t>
            </a:r>
          </a:p>
          <a:p>
            <a:pPr algn="l"/>
            <a:br>
              <a:rPr lang="en-US" sz="4000" i="1" dirty="0">
                <a:solidFill>
                  <a:srgbClr val="FF0000"/>
                </a:solidFill>
              </a:rPr>
            </a:br>
            <a:r>
              <a:rPr lang="en-US" sz="4000" i="1" dirty="0">
                <a:solidFill>
                  <a:srgbClr val="FF0000"/>
                </a:solidFill>
              </a:rPr>
              <a:t>-     </a:t>
            </a:r>
            <a:r>
              <a:rPr lang="en-US" sz="4000" i="1" dirty="0" err="1">
                <a:solidFill>
                  <a:srgbClr val="FF0000"/>
                </a:solidFill>
              </a:rPr>
              <a:t>Bezinnend</a:t>
            </a:r>
            <a:r>
              <a:rPr lang="en-US" sz="4000" i="1" dirty="0">
                <a:solidFill>
                  <a:srgbClr val="FF0000"/>
                </a:solidFill>
              </a:rPr>
              <a:t> moment</a:t>
            </a:r>
          </a:p>
          <a:p>
            <a:pPr marL="571500" indent="-571500" algn="l">
              <a:buFontTx/>
              <a:buChar char="-"/>
            </a:pPr>
            <a:r>
              <a:rPr lang="en-US" sz="4000" i="1" dirty="0">
                <a:solidFill>
                  <a:srgbClr val="FF0000"/>
                </a:solidFill>
              </a:rPr>
              <a:t>De </a:t>
            </a:r>
            <a:r>
              <a:rPr lang="en-US" sz="4000" i="1" dirty="0" err="1">
                <a:solidFill>
                  <a:srgbClr val="FF0000"/>
                </a:solidFill>
              </a:rPr>
              <a:t>enige</a:t>
            </a:r>
            <a:r>
              <a:rPr lang="en-US" sz="4000" i="1" dirty="0">
                <a:solidFill>
                  <a:srgbClr val="FF0000"/>
                </a:solidFill>
              </a:rPr>
              <a:t>, </a:t>
            </a:r>
            <a:r>
              <a:rPr lang="en-US" sz="4000" i="1" dirty="0" err="1">
                <a:solidFill>
                  <a:srgbClr val="FF0000"/>
                </a:solidFill>
              </a:rPr>
              <a:t>echte</a:t>
            </a:r>
            <a:r>
              <a:rPr lang="en-US" sz="4000" i="1" dirty="0">
                <a:solidFill>
                  <a:srgbClr val="FF0000"/>
                </a:solidFill>
              </a:rPr>
              <a:t> </a:t>
            </a:r>
            <a:r>
              <a:rPr lang="en-US" sz="4000" i="1" dirty="0" err="1">
                <a:solidFill>
                  <a:srgbClr val="FF0000"/>
                </a:solidFill>
              </a:rPr>
              <a:t>kerstquiz</a:t>
            </a:r>
            <a:endParaRPr lang="en-US" sz="4000" i="1" dirty="0">
              <a:solidFill>
                <a:srgbClr val="FF0000"/>
              </a:solidFill>
            </a:endParaRPr>
          </a:p>
          <a:p>
            <a:pPr marL="571500" indent="-571500" algn="l">
              <a:buFontTx/>
              <a:buChar char="-"/>
            </a:pPr>
            <a:r>
              <a:rPr lang="en-US" sz="4000" i="1" dirty="0">
                <a:solidFill>
                  <a:srgbClr val="FF0000"/>
                </a:solidFill>
              </a:rPr>
              <a:t>Godly Play: de </a:t>
            </a:r>
            <a:r>
              <a:rPr lang="en-US" sz="4000" i="1" dirty="0" err="1">
                <a:solidFill>
                  <a:srgbClr val="FF0000"/>
                </a:solidFill>
              </a:rPr>
              <a:t>heilige</a:t>
            </a:r>
            <a:r>
              <a:rPr lang="en-US" sz="4000" i="1" dirty="0">
                <a:solidFill>
                  <a:srgbClr val="FF0000"/>
                </a:solidFill>
              </a:rPr>
              <a:t> </a:t>
            </a:r>
            <a:r>
              <a:rPr lang="en-US" sz="4000" i="1" dirty="0" err="1">
                <a:solidFill>
                  <a:srgbClr val="FF0000"/>
                </a:solidFill>
              </a:rPr>
              <a:t>Familie</a:t>
            </a:r>
            <a:endParaRPr lang="en-US" sz="4000" i="1" dirty="0">
              <a:solidFill>
                <a:srgbClr val="FF0000"/>
              </a:solidFill>
            </a:endParaRPr>
          </a:p>
          <a:p>
            <a:pPr marL="571500" indent="-571500" algn="l">
              <a:buFontTx/>
              <a:buChar char="-"/>
            </a:pPr>
            <a:endParaRPr lang="en-US" sz="4000" i="1" dirty="0">
              <a:solidFill>
                <a:srgbClr val="FF0000"/>
              </a:solidFill>
            </a:endParaRPr>
          </a:p>
          <a:p>
            <a:pPr marL="571500" indent="-571500" algn="l">
              <a:buFontTx/>
              <a:buChar char="-"/>
            </a:pPr>
            <a:r>
              <a:rPr lang="en-US" sz="4000" i="1" dirty="0">
                <a:solidFill>
                  <a:srgbClr val="FF0000"/>
                </a:solidFill>
              </a:rPr>
              <a:t>Pauze</a:t>
            </a:r>
          </a:p>
          <a:p>
            <a:pPr marL="571500" indent="-571500" algn="l">
              <a:buFontTx/>
              <a:buChar char="-"/>
            </a:pPr>
            <a:r>
              <a:rPr lang="en-US" sz="4000" i="1" dirty="0">
                <a:solidFill>
                  <a:srgbClr val="FF0000"/>
                </a:solidFill>
              </a:rPr>
              <a:t>Samen </a:t>
            </a:r>
            <a:r>
              <a:rPr lang="en-US" sz="4000" i="1" dirty="0" err="1">
                <a:solidFill>
                  <a:srgbClr val="FF0000"/>
                </a:solidFill>
              </a:rPr>
              <a:t>aan</a:t>
            </a:r>
            <a:r>
              <a:rPr lang="en-US" sz="4000" i="1" dirty="0">
                <a:solidFill>
                  <a:srgbClr val="FF0000"/>
                </a:solidFill>
              </a:rPr>
              <a:t> de slag…</a:t>
            </a:r>
            <a:br>
              <a:rPr lang="en-US" sz="4000" i="1" dirty="0">
                <a:solidFill>
                  <a:srgbClr val="FF0000"/>
                </a:solidFill>
              </a:rPr>
            </a:br>
            <a:endParaRPr lang="en-US" sz="4000" i="1" dirty="0">
              <a:solidFill>
                <a:srgbClr val="FF0000"/>
              </a:solidFill>
            </a:endParaRPr>
          </a:p>
        </p:txBody>
      </p:sp>
      <p:sp>
        <p:nvSpPr>
          <p:cNvPr id="26" name="sketchy line">
            <a:extLst>
              <a:ext uri="{FF2B5EF4-FFF2-40B4-BE49-F238E27FC236}">
                <a16:creationId xmlns:a16="http://schemas.microsoft.com/office/drawing/2014/main" id="{F2BB971A-8932-1098-3DEA-C35F35F02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47D11A4D-4C0B-399F-40A0-1ECBA59D8B8B}"/>
              </a:ext>
            </a:extLst>
          </p:cNvPr>
          <p:cNvPicPr>
            <a:picLocks noChangeAspect="1"/>
          </p:cNvPicPr>
          <p:nvPr/>
        </p:nvPicPr>
        <p:blipFill>
          <a:blip r:embed="rId2"/>
          <a:srcRect l="5649" r="1912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kstvak 3">
            <a:extLst>
              <a:ext uri="{FF2B5EF4-FFF2-40B4-BE49-F238E27FC236}">
                <a16:creationId xmlns:a16="http://schemas.microsoft.com/office/drawing/2014/main" id="{942DF18A-C638-B954-A06E-416830F77D63}"/>
              </a:ext>
            </a:extLst>
          </p:cNvPr>
          <p:cNvSpPr txBox="1"/>
          <p:nvPr/>
        </p:nvSpPr>
        <p:spPr>
          <a:xfrm>
            <a:off x="3736258" y="353961"/>
            <a:ext cx="1995948" cy="369332"/>
          </a:xfrm>
          <a:prstGeom prst="rect">
            <a:avLst/>
          </a:prstGeom>
          <a:noFill/>
        </p:spPr>
        <p:txBody>
          <a:bodyPr wrap="square" rtlCol="0">
            <a:spAutoFit/>
          </a:bodyPr>
          <a:lstStyle/>
          <a:p>
            <a:r>
              <a:rPr lang="nl-BE" dirty="0"/>
              <a:t>15 oktober 2025</a:t>
            </a:r>
          </a:p>
        </p:txBody>
      </p:sp>
    </p:spTree>
    <p:extLst>
      <p:ext uri="{BB962C8B-B14F-4D97-AF65-F5344CB8AC3E}">
        <p14:creationId xmlns:p14="http://schemas.microsoft.com/office/powerpoint/2010/main" val="2335843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061CB9-45BB-17C8-2F8B-809BFA7B0B9C}"/>
              </a:ext>
            </a:extLst>
          </p:cNvPr>
          <p:cNvSpPr>
            <a:spLocks noGrp="1"/>
          </p:cNvSpPr>
          <p:nvPr>
            <p:ph type="title"/>
          </p:nvPr>
        </p:nvSpPr>
        <p:spPr>
          <a:xfrm>
            <a:off x="341376" y="802955"/>
            <a:ext cx="5229626" cy="1454051"/>
          </a:xfrm>
        </p:spPr>
        <p:txBody>
          <a:bodyPr vert="horz" lIns="91440" tIns="45720" rIns="91440" bIns="45720" rtlCol="0" anchor="ctr">
            <a:normAutofit/>
          </a:bodyPr>
          <a:lstStyle/>
          <a:p>
            <a:r>
              <a:rPr lang="en-US" sz="2300" kern="1200" dirty="0">
                <a:solidFill>
                  <a:schemeClr val="tx2"/>
                </a:solidFill>
                <a:latin typeface="+mj-lt"/>
                <a:ea typeface="+mj-ea"/>
                <a:cs typeface="+mj-cs"/>
              </a:rPr>
              <a:t>Wat is het </a:t>
            </a:r>
            <a:r>
              <a:rPr lang="en-US" sz="2300" kern="1200" dirty="0" err="1">
                <a:solidFill>
                  <a:schemeClr val="tx2"/>
                </a:solidFill>
                <a:latin typeface="+mj-lt"/>
                <a:ea typeface="+mj-ea"/>
                <a:cs typeface="+mj-cs"/>
              </a:rPr>
              <a:t>verschil</a:t>
            </a:r>
            <a:r>
              <a:rPr lang="en-US" sz="2300" kern="1200" dirty="0">
                <a:solidFill>
                  <a:schemeClr val="tx2"/>
                </a:solidFill>
                <a:latin typeface="+mj-lt"/>
                <a:ea typeface="+mj-ea"/>
                <a:cs typeface="+mj-cs"/>
              </a:rPr>
              <a:t> </a:t>
            </a:r>
            <a:r>
              <a:rPr lang="en-US" sz="2300" kern="1200" dirty="0" err="1">
                <a:solidFill>
                  <a:schemeClr val="tx2"/>
                </a:solidFill>
                <a:latin typeface="+mj-lt"/>
                <a:ea typeface="+mj-ea"/>
                <a:cs typeface="+mj-cs"/>
              </a:rPr>
              <a:t>tussen</a:t>
            </a:r>
            <a:r>
              <a:rPr lang="en-US" sz="2300" kern="1200" dirty="0">
                <a:solidFill>
                  <a:schemeClr val="tx2"/>
                </a:solidFill>
                <a:latin typeface="+mj-lt"/>
                <a:ea typeface="+mj-ea"/>
                <a:cs typeface="+mj-cs"/>
              </a:rPr>
              <a:t> </a:t>
            </a:r>
            <a:r>
              <a:rPr lang="en-US" sz="2300" kern="1200" dirty="0" err="1">
                <a:solidFill>
                  <a:schemeClr val="tx2"/>
                </a:solidFill>
                <a:latin typeface="+mj-lt"/>
                <a:ea typeface="+mj-ea"/>
                <a:cs typeface="+mj-cs"/>
              </a:rPr>
              <a:t>mijn</a:t>
            </a:r>
            <a:r>
              <a:rPr lang="en-US" sz="2300" kern="1200" dirty="0">
                <a:solidFill>
                  <a:schemeClr val="tx2"/>
                </a:solidFill>
                <a:latin typeface="+mj-lt"/>
                <a:ea typeface="+mj-ea"/>
                <a:cs typeface="+mj-cs"/>
              </a:rPr>
              <a:t> </a:t>
            </a:r>
            <a:r>
              <a:rPr lang="en-US" sz="2300" kern="1200" dirty="0" err="1">
                <a:solidFill>
                  <a:schemeClr val="tx2"/>
                </a:solidFill>
                <a:latin typeface="+mj-lt"/>
                <a:ea typeface="+mj-ea"/>
                <a:cs typeface="+mj-cs"/>
              </a:rPr>
              <a:t>ster</a:t>
            </a:r>
            <a:r>
              <a:rPr lang="en-US" sz="2300" kern="1200" dirty="0">
                <a:solidFill>
                  <a:schemeClr val="tx2"/>
                </a:solidFill>
                <a:latin typeface="+mj-lt"/>
                <a:ea typeface="+mj-ea"/>
                <a:cs typeface="+mj-cs"/>
              </a:rPr>
              <a:t> </a:t>
            </a:r>
            <a:r>
              <a:rPr lang="en-US" sz="2300" kern="1200" dirty="0" err="1">
                <a:solidFill>
                  <a:schemeClr val="tx2"/>
                </a:solidFill>
                <a:latin typeface="+mj-lt"/>
                <a:ea typeface="+mj-ea"/>
                <a:cs typeface="+mj-cs"/>
              </a:rPr>
              <a:t>en</a:t>
            </a:r>
            <a:r>
              <a:rPr lang="en-US" sz="2300" kern="1200" dirty="0">
                <a:solidFill>
                  <a:schemeClr val="tx2"/>
                </a:solidFill>
                <a:latin typeface="+mj-lt"/>
                <a:ea typeface="+mj-ea"/>
                <a:cs typeface="+mj-cs"/>
              </a:rPr>
              <a:t> die van de </a:t>
            </a:r>
            <a:r>
              <a:rPr lang="en-US" sz="2300" kern="1200" dirty="0" err="1">
                <a:solidFill>
                  <a:schemeClr val="tx2"/>
                </a:solidFill>
                <a:latin typeface="+mj-lt"/>
                <a:ea typeface="+mj-ea"/>
                <a:cs typeface="+mj-cs"/>
              </a:rPr>
              <a:t>koningen</a:t>
            </a:r>
            <a:r>
              <a:rPr lang="en-US" sz="2300" kern="1200" dirty="0">
                <a:solidFill>
                  <a:schemeClr val="tx2"/>
                </a:solidFill>
                <a:latin typeface="+mj-lt"/>
                <a:ea typeface="+mj-ea"/>
                <a:cs typeface="+mj-cs"/>
              </a:rPr>
              <a:t>/</a:t>
            </a:r>
            <a:r>
              <a:rPr lang="en-US" sz="2300" kern="1200" dirty="0" err="1">
                <a:solidFill>
                  <a:schemeClr val="tx2"/>
                </a:solidFill>
                <a:latin typeface="+mj-lt"/>
                <a:ea typeface="+mj-ea"/>
                <a:cs typeface="+mj-cs"/>
              </a:rPr>
              <a:t>wijzen</a:t>
            </a:r>
            <a:r>
              <a:rPr lang="en-US" sz="2300" kern="1200" dirty="0">
                <a:solidFill>
                  <a:schemeClr val="tx2"/>
                </a:solidFill>
                <a:latin typeface="+mj-lt"/>
                <a:ea typeface="+mj-ea"/>
                <a:cs typeface="+mj-cs"/>
              </a:rPr>
              <a:t>? </a:t>
            </a:r>
            <a:br>
              <a:rPr lang="en-US" sz="2300" kern="1200" dirty="0">
                <a:solidFill>
                  <a:schemeClr val="tx2"/>
                </a:solidFill>
                <a:latin typeface="+mj-lt"/>
                <a:ea typeface="+mj-ea"/>
                <a:cs typeface="+mj-cs"/>
              </a:rPr>
            </a:br>
            <a:r>
              <a:rPr lang="en-US" sz="2300" kern="1200" dirty="0">
                <a:solidFill>
                  <a:schemeClr val="tx2"/>
                </a:solidFill>
                <a:latin typeface="+mj-lt"/>
                <a:ea typeface="+mj-ea"/>
                <a:cs typeface="+mj-cs"/>
              </a:rPr>
              <a:t>Welke </a:t>
            </a:r>
            <a:r>
              <a:rPr lang="en-US" sz="2300" kern="1200" dirty="0" err="1">
                <a:solidFill>
                  <a:schemeClr val="tx2"/>
                </a:solidFill>
                <a:latin typeface="+mj-lt"/>
                <a:ea typeface="+mj-ea"/>
                <a:cs typeface="+mj-cs"/>
              </a:rPr>
              <a:t>gelijkenissen</a:t>
            </a:r>
            <a:r>
              <a:rPr lang="en-US" sz="2300" kern="1200" dirty="0">
                <a:solidFill>
                  <a:schemeClr val="tx2"/>
                </a:solidFill>
                <a:latin typeface="+mj-lt"/>
                <a:ea typeface="+mj-ea"/>
                <a:cs typeface="+mj-cs"/>
              </a:rPr>
              <a:t> </a:t>
            </a:r>
            <a:r>
              <a:rPr lang="en-US" sz="2300" kern="1200" dirty="0" err="1">
                <a:solidFill>
                  <a:schemeClr val="tx2"/>
                </a:solidFill>
                <a:latin typeface="+mj-lt"/>
                <a:ea typeface="+mj-ea"/>
                <a:cs typeface="+mj-cs"/>
              </a:rPr>
              <a:t>zijn</a:t>
            </a:r>
            <a:r>
              <a:rPr lang="en-US" sz="2300" kern="1200" dirty="0">
                <a:solidFill>
                  <a:schemeClr val="tx2"/>
                </a:solidFill>
                <a:latin typeface="+mj-lt"/>
                <a:ea typeface="+mj-ea"/>
                <a:cs typeface="+mj-cs"/>
              </a:rPr>
              <a:t> er </a:t>
            </a:r>
            <a:r>
              <a:rPr lang="en-US" sz="2300" kern="1200" dirty="0" err="1">
                <a:solidFill>
                  <a:schemeClr val="tx2"/>
                </a:solidFill>
                <a:latin typeface="+mj-lt"/>
                <a:ea typeface="+mj-ea"/>
                <a:cs typeface="+mj-cs"/>
              </a:rPr>
              <a:t>tussen</a:t>
            </a:r>
            <a:r>
              <a:rPr lang="en-US" sz="2300" kern="1200" dirty="0">
                <a:solidFill>
                  <a:schemeClr val="tx2"/>
                </a:solidFill>
                <a:latin typeface="+mj-lt"/>
                <a:ea typeface="+mj-ea"/>
                <a:cs typeface="+mj-cs"/>
              </a:rPr>
              <a:t> </a:t>
            </a:r>
            <a:r>
              <a:rPr lang="en-US" sz="2300" kern="1200" dirty="0" err="1">
                <a:solidFill>
                  <a:schemeClr val="tx2"/>
                </a:solidFill>
                <a:latin typeface="+mj-lt"/>
                <a:ea typeface="+mj-ea"/>
                <a:cs typeface="+mj-cs"/>
              </a:rPr>
              <a:t>mijn</a:t>
            </a:r>
            <a:r>
              <a:rPr lang="en-US" sz="2300" kern="1200" dirty="0">
                <a:solidFill>
                  <a:schemeClr val="tx2"/>
                </a:solidFill>
                <a:latin typeface="+mj-lt"/>
                <a:ea typeface="+mj-ea"/>
                <a:cs typeface="+mj-cs"/>
              </a:rPr>
              <a:t> </a:t>
            </a:r>
            <a:r>
              <a:rPr lang="en-US" sz="2300" kern="1200" dirty="0" err="1">
                <a:solidFill>
                  <a:schemeClr val="tx2"/>
                </a:solidFill>
                <a:latin typeface="+mj-lt"/>
                <a:ea typeface="+mj-ea"/>
                <a:cs typeface="+mj-cs"/>
              </a:rPr>
              <a:t>ster</a:t>
            </a:r>
            <a:r>
              <a:rPr lang="en-US" sz="2300" kern="1200" dirty="0">
                <a:solidFill>
                  <a:schemeClr val="tx2"/>
                </a:solidFill>
                <a:latin typeface="+mj-lt"/>
                <a:ea typeface="+mj-ea"/>
                <a:cs typeface="+mj-cs"/>
              </a:rPr>
              <a:t> </a:t>
            </a:r>
            <a:r>
              <a:rPr lang="en-US" sz="2300" kern="1200" dirty="0" err="1">
                <a:solidFill>
                  <a:schemeClr val="tx2"/>
                </a:solidFill>
                <a:latin typeface="+mj-lt"/>
                <a:ea typeface="+mj-ea"/>
                <a:cs typeface="+mj-cs"/>
              </a:rPr>
              <a:t>en</a:t>
            </a:r>
            <a:r>
              <a:rPr lang="en-US" sz="2300" kern="1200" dirty="0">
                <a:solidFill>
                  <a:schemeClr val="tx2"/>
                </a:solidFill>
                <a:latin typeface="+mj-lt"/>
                <a:ea typeface="+mj-ea"/>
                <a:cs typeface="+mj-cs"/>
              </a:rPr>
              <a:t> die van de </a:t>
            </a:r>
            <a:r>
              <a:rPr lang="en-US" sz="2300" kern="1200" dirty="0" err="1">
                <a:solidFill>
                  <a:schemeClr val="tx2"/>
                </a:solidFill>
                <a:latin typeface="+mj-lt"/>
                <a:ea typeface="+mj-ea"/>
                <a:cs typeface="+mj-cs"/>
              </a:rPr>
              <a:t>koningen</a:t>
            </a:r>
            <a:r>
              <a:rPr lang="en-US" sz="2300" kern="1200" dirty="0">
                <a:solidFill>
                  <a:schemeClr val="tx2"/>
                </a:solidFill>
                <a:latin typeface="+mj-lt"/>
                <a:ea typeface="+mj-ea"/>
                <a:cs typeface="+mj-cs"/>
              </a:rPr>
              <a:t>/</a:t>
            </a:r>
            <a:r>
              <a:rPr lang="en-US" sz="2300" kern="1200" dirty="0" err="1">
                <a:solidFill>
                  <a:schemeClr val="tx2"/>
                </a:solidFill>
                <a:latin typeface="+mj-lt"/>
                <a:ea typeface="+mj-ea"/>
                <a:cs typeface="+mj-cs"/>
              </a:rPr>
              <a:t>wijzen</a:t>
            </a:r>
            <a:r>
              <a:rPr lang="en-US" sz="2300" kern="1200" dirty="0">
                <a:solidFill>
                  <a:schemeClr val="tx2"/>
                </a:solidFill>
                <a:latin typeface="+mj-lt"/>
                <a:ea typeface="+mj-ea"/>
                <a:cs typeface="+mj-cs"/>
              </a:rPr>
              <a:t>?</a:t>
            </a:r>
          </a:p>
        </p:txBody>
      </p:sp>
      <p:sp>
        <p:nvSpPr>
          <p:cNvPr id="4" name="Tijdelijke aanduiding voor tekst 3">
            <a:extLst>
              <a:ext uri="{FF2B5EF4-FFF2-40B4-BE49-F238E27FC236}">
                <a16:creationId xmlns:a16="http://schemas.microsoft.com/office/drawing/2014/main" id="{0F08F5FB-0862-2D5B-5B9E-CEAE73C75E04}"/>
              </a:ext>
            </a:extLst>
          </p:cNvPr>
          <p:cNvSpPr>
            <a:spLocks noGrp="1"/>
          </p:cNvSpPr>
          <p:nvPr>
            <p:ph type="body" sz="half" idx="2"/>
          </p:nvPr>
        </p:nvSpPr>
        <p:spPr>
          <a:xfrm>
            <a:off x="0" y="2421683"/>
            <a:ext cx="5570621" cy="4290402"/>
          </a:xfrm>
        </p:spPr>
        <p:txBody>
          <a:bodyPr vert="horz" lIns="91440" tIns="45720" rIns="91440" bIns="45720" rtlCol="0" anchor="t">
            <a:normAutofit/>
          </a:bodyPr>
          <a:lstStyle/>
          <a:p>
            <a:r>
              <a:rPr lang="en-US" sz="2400" dirty="0" err="1">
                <a:solidFill>
                  <a:schemeClr val="tx2"/>
                </a:solidFill>
              </a:rPr>
              <a:t>Onze</a:t>
            </a:r>
            <a:r>
              <a:rPr lang="en-US" sz="2400" dirty="0">
                <a:solidFill>
                  <a:schemeClr val="tx2"/>
                </a:solidFill>
              </a:rPr>
              <a:t> </a:t>
            </a:r>
            <a:r>
              <a:rPr lang="en-US" sz="2400" dirty="0" err="1">
                <a:solidFill>
                  <a:schemeClr val="tx2"/>
                </a:solidFill>
              </a:rPr>
              <a:t>sterrenweg</a:t>
            </a:r>
            <a:endParaRPr lang="en-US" sz="2400" dirty="0">
              <a:solidFill>
                <a:schemeClr val="tx2"/>
              </a:solidFill>
            </a:endParaRPr>
          </a:p>
          <a:p>
            <a:pPr indent="-228600">
              <a:buFont typeface="Arial" panose="020B0604020202020204" pitchFamily="34" charset="0"/>
              <a:buChar char="•"/>
            </a:pPr>
            <a:endParaRPr lang="en-US" sz="2400" dirty="0">
              <a:solidFill>
                <a:schemeClr val="tx2"/>
              </a:solidFill>
            </a:endParaRPr>
          </a:p>
          <a:p>
            <a:pPr indent="-228600">
              <a:buFont typeface="Arial" panose="020B0604020202020204" pitchFamily="34" charset="0"/>
              <a:buChar char="•"/>
            </a:pPr>
            <a:r>
              <a:rPr lang="en-US" sz="2400" dirty="0" err="1">
                <a:solidFill>
                  <a:schemeClr val="tx2"/>
                </a:solidFill>
              </a:rPr>
              <a:t>Knutsel</a:t>
            </a:r>
            <a:r>
              <a:rPr lang="en-US" sz="2400" dirty="0">
                <a:solidFill>
                  <a:schemeClr val="tx2"/>
                </a:solidFill>
              </a:rPr>
              <a:t> </a:t>
            </a:r>
            <a:r>
              <a:rPr lang="en-US" sz="2400" dirty="0" err="1">
                <a:solidFill>
                  <a:schemeClr val="tx2"/>
                </a:solidFill>
              </a:rPr>
              <a:t>een</a:t>
            </a:r>
            <a:r>
              <a:rPr lang="en-US" sz="2400" dirty="0">
                <a:solidFill>
                  <a:schemeClr val="tx2"/>
                </a:solidFill>
              </a:rPr>
              <a:t> </a:t>
            </a:r>
            <a:r>
              <a:rPr lang="en-US" sz="2400" dirty="0" err="1">
                <a:solidFill>
                  <a:schemeClr val="tx2"/>
                </a:solidFill>
              </a:rPr>
              <a:t>sterrenslinger</a:t>
            </a:r>
            <a:r>
              <a:rPr lang="en-US" sz="2400" dirty="0">
                <a:solidFill>
                  <a:schemeClr val="tx2"/>
                </a:solidFill>
              </a:rPr>
              <a:t>.</a:t>
            </a:r>
          </a:p>
          <a:p>
            <a:pPr indent="-228600">
              <a:buFont typeface="Arial" panose="020B0604020202020204" pitchFamily="34" charset="0"/>
              <a:buChar char="•"/>
            </a:pPr>
            <a:r>
              <a:rPr lang="en-US" sz="2400" dirty="0">
                <a:solidFill>
                  <a:schemeClr val="tx2"/>
                </a:solidFill>
              </a:rPr>
              <a:t>Maak </a:t>
            </a:r>
            <a:r>
              <a:rPr lang="en-US" sz="2400" dirty="0" err="1">
                <a:solidFill>
                  <a:schemeClr val="tx2"/>
                </a:solidFill>
              </a:rPr>
              <a:t>een</a:t>
            </a:r>
            <a:r>
              <a:rPr lang="en-US" sz="2400" dirty="0">
                <a:solidFill>
                  <a:schemeClr val="tx2"/>
                </a:solidFill>
              </a:rPr>
              <a:t> ster. Aan </a:t>
            </a:r>
            <a:r>
              <a:rPr lang="en-US" sz="2400" dirty="0" err="1">
                <a:solidFill>
                  <a:schemeClr val="tx2"/>
                </a:solidFill>
              </a:rPr>
              <a:t>één</a:t>
            </a:r>
            <a:r>
              <a:rPr lang="en-US" sz="2400" dirty="0">
                <a:solidFill>
                  <a:schemeClr val="tx2"/>
                </a:solidFill>
              </a:rPr>
              <a:t> </a:t>
            </a:r>
            <a:r>
              <a:rPr lang="en-US" sz="2400" dirty="0" err="1">
                <a:solidFill>
                  <a:schemeClr val="tx2"/>
                </a:solidFill>
              </a:rPr>
              <a:t>kant</a:t>
            </a:r>
            <a:r>
              <a:rPr lang="en-US" sz="2400" dirty="0">
                <a:solidFill>
                  <a:schemeClr val="tx2"/>
                </a:solidFill>
              </a:rPr>
              <a:t> </a:t>
            </a:r>
            <a:r>
              <a:rPr lang="en-US" sz="2400" dirty="0" err="1">
                <a:solidFill>
                  <a:schemeClr val="tx2"/>
                </a:solidFill>
              </a:rPr>
              <a:t>schrijf</a:t>
            </a:r>
            <a:r>
              <a:rPr lang="en-US" sz="2400" dirty="0">
                <a:solidFill>
                  <a:schemeClr val="tx2"/>
                </a:solidFill>
              </a:rPr>
              <a:t> /</a:t>
            </a:r>
            <a:r>
              <a:rPr lang="en-US" sz="2400" dirty="0" err="1">
                <a:solidFill>
                  <a:schemeClr val="tx2"/>
                </a:solidFill>
              </a:rPr>
              <a:t>teken</a:t>
            </a:r>
            <a:r>
              <a:rPr lang="en-US" sz="2400" dirty="0">
                <a:solidFill>
                  <a:schemeClr val="tx2"/>
                </a:solidFill>
              </a:rPr>
              <a:t> je </a:t>
            </a:r>
            <a:r>
              <a:rPr lang="en-US" sz="2400" dirty="0" err="1">
                <a:solidFill>
                  <a:schemeClr val="tx2"/>
                </a:solidFill>
              </a:rPr>
              <a:t>welke</a:t>
            </a:r>
            <a:r>
              <a:rPr lang="en-US" sz="2400" dirty="0">
                <a:solidFill>
                  <a:schemeClr val="tx2"/>
                </a:solidFill>
              </a:rPr>
              <a:t> </a:t>
            </a:r>
            <a:r>
              <a:rPr lang="en-US" sz="2400" dirty="0" err="1">
                <a:solidFill>
                  <a:schemeClr val="tx2"/>
                </a:solidFill>
              </a:rPr>
              <a:t>weg</a:t>
            </a:r>
            <a:r>
              <a:rPr lang="en-US" sz="2400" dirty="0">
                <a:solidFill>
                  <a:schemeClr val="tx2"/>
                </a:solidFill>
              </a:rPr>
              <a:t>  de </a:t>
            </a:r>
            <a:r>
              <a:rPr lang="en-US" sz="2400" dirty="0" err="1">
                <a:solidFill>
                  <a:schemeClr val="tx2"/>
                </a:solidFill>
              </a:rPr>
              <a:t>ster</a:t>
            </a:r>
            <a:r>
              <a:rPr lang="en-US" sz="2400" dirty="0">
                <a:solidFill>
                  <a:schemeClr val="tx2"/>
                </a:solidFill>
              </a:rPr>
              <a:t> van de </a:t>
            </a:r>
            <a:r>
              <a:rPr lang="en-US" sz="2400" dirty="0" err="1">
                <a:solidFill>
                  <a:schemeClr val="tx2"/>
                </a:solidFill>
              </a:rPr>
              <a:t>koningen</a:t>
            </a:r>
            <a:r>
              <a:rPr lang="en-US" sz="2400" dirty="0">
                <a:solidFill>
                  <a:schemeClr val="tx2"/>
                </a:solidFill>
              </a:rPr>
              <a:t> </a:t>
            </a:r>
            <a:r>
              <a:rPr lang="en-US" sz="2400" dirty="0" err="1">
                <a:solidFill>
                  <a:schemeClr val="tx2"/>
                </a:solidFill>
              </a:rPr>
              <a:t>wijst</a:t>
            </a:r>
            <a:r>
              <a:rPr lang="en-US" sz="2400" dirty="0">
                <a:solidFill>
                  <a:schemeClr val="tx2"/>
                </a:solidFill>
              </a:rPr>
              <a:t>.</a:t>
            </a:r>
          </a:p>
          <a:p>
            <a:pPr indent="-228600">
              <a:buFont typeface="Arial" panose="020B0604020202020204" pitchFamily="34" charset="0"/>
              <a:buChar char="•"/>
            </a:pPr>
            <a:r>
              <a:rPr lang="en-US" sz="2400" dirty="0">
                <a:solidFill>
                  <a:schemeClr val="tx2"/>
                </a:solidFill>
              </a:rPr>
              <a:t>Op de </a:t>
            </a:r>
            <a:r>
              <a:rPr lang="en-US" sz="2400" dirty="0" err="1">
                <a:solidFill>
                  <a:schemeClr val="tx2"/>
                </a:solidFill>
              </a:rPr>
              <a:t>andere</a:t>
            </a:r>
            <a:r>
              <a:rPr lang="en-US" sz="2400" dirty="0">
                <a:solidFill>
                  <a:schemeClr val="tx2"/>
                </a:solidFill>
              </a:rPr>
              <a:t> </a:t>
            </a:r>
            <a:r>
              <a:rPr lang="en-US" sz="2400" dirty="0" err="1">
                <a:solidFill>
                  <a:schemeClr val="tx2"/>
                </a:solidFill>
              </a:rPr>
              <a:t>kant</a:t>
            </a:r>
            <a:r>
              <a:rPr lang="en-US" sz="2400" dirty="0">
                <a:solidFill>
                  <a:schemeClr val="tx2"/>
                </a:solidFill>
              </a:rPr>
              <a:t> </a:t>
            </a:r>
            <a:r>
              <a:rPr lang="en-US" sz="2400" dirty="0" err="1">
                <a:solidFill>
                  <a:schemeClr val="tx2"/>
                </a:solidFill>
              </a:rPr>
              <a:t>schrijf</a:t>
            </a:r>
            <a:r>
              <a:rPr lang="en-US" sz="2400" dirty="0">
                <a:solidFill>
                  <a:schemeClr val="tx2"/>
                </a:solidFill>
              </a:rPr>
              <a:t>/</a:t>
            </a:r>
            <a:r>
              <a:rPr lang="en-US" sz="2400" dirty="0" err="1">
                <a:solidFill>
                  <a:schemeClr val="tx2"/>
                </a:solidFill>
              </a:rPr>
              <a:t>teken</a:t>
            </a:r>
            <a:r>
              <a:rPr lang="en-US" sz="2400" dirty="0">
                <a:solidFill>
                  <a:schemeClr val="tx2"/>
                </a:solidFill>
              </a:rPr>
              <a:t> je </a:t>
            </a:r>
            <a:r>
              <a:rPr lang="en-US" sz="2400" dirty="0" err="1">
                <a:solidFill>
                  <a:schemeClr val="tx2"/>
                </a:solidFill>
              </a:rPr>
              <a:t>welke</a:t>
            </a:r>
            <a:r>
              <a:rPr lang="en-US" sz="2400" dirty="0">
                <a:solidFill>
                  <a:schemeClr val="tx2"/>
                </a:solidFill>
              </a:rPr>
              <a:t> </a:t>
            </a:r>
            <a:r>
              <a:rPr lang="en-US" sz="2400" dirty="0" err="1">
                <a:solidFill>
                  <a:schemeClr val="tx2"/>
                </a:solidFill>
              </a:rPr>
              <a:t>weg</a:t>
            </a:r>
            <a:r>
              <a:rPr lang="en-US" sz="2400" dirty="0">
                <a:solidFill>
                  <a:schemeClr val="tx2"/>
                </a:solidFill>
              </a:rPr>
              <a:t> </a:t>
            </a:r>
            <a:r>
              <a:rPr lang="en-US" sz="2400" dirty="0" err="1">
                <a:solidFill>
                  <a:schemeClr val="tx2"/>
                </a:solidFill>
              </a:rPr>
              <a:t>jouw</a:t>
            </a:r>
            <a:r>
              <a:rPr lang="en-US" sz="2400" dirty="0">
                <a:solidFill>
                  <a:schemeClr val="tx2"/>
                </a:solidFill>
              </a:rPr>
              <a:t> </a:t>
            </a:r>
            <a:r>
              <a:rPr lang="en-US" sz="2400" dirty="0" err="1">
                <a:solidFill>
                  <a:schemeClr val="tx2"/>
                </a:solidFill>
              </a:rPr>
              <a:t>ster</a:t>
            </a:r>
            <a:r>
              <a:rPr lang="en-US" sz="2400" dirty="0">
                <a:solidFill>
                  <a:schemeClr val="tx2"/>
                </a:solidFill>
              </a:rPr>
              <a:t> </a:t>
            </a:r>
            <a:r>
              <a:rPr lang="en-US" sz="2400" dirty="0" err="1">
                <a:solidFill>
                  <a:schemeClr val="tx2"/>
                </a:solidFill>
              </a:rPr>
              <a:t>wijst</a:t>
            </a:r>
            <a:r>
              <a:rPr lang="en-US" sz="2400" dirty="0">
                <a:solidFill>
                  <a:schemeClr val="tx2"/>
                </a:solidFill>
              </a:rPr>
              <a:t>.</a:t>
            </a:r>
          </a:p>
          <a:p>
            <a:pPr indent="-228600">
              <a:buFont typeface="Arial" panose="020B0604020202020204" pitchFamily="34" charset="0"/>
              <a:buChar char="•"/>
            </a:pPr>
            <a:r>
              <a:rPr lang="en-US" sz="2400" dirty="0" err="1">
                <a:solidFill>
                  <a:schemeClr val="tx2"/>
                </a:solidFill>
              </a:rPr>
              <a:t>Rijg</a:t>
            </a:r>
            <a:r>
              <a:rPr lang="en-US" sz="2400" dirty="0">
                <a:solidFill>
                  <a:schemeClr val="tx2"/>
                </a:solidFill>
              </a:rPr>
              <a:t> de </a:t>
            </a:r>
            <a:r>
              <a:rPr lang="en-US" sz="2400" dirty="0" err="1">
                <a:solidFill>
                  <a:schemeClr val="tx2"/>
                </a:solidFill>
              </a:rPr>
              <a:t>sterren</a:t>
            </a:r>
            <a:r>
              <a:rPr lang="en-US" sz="2400" dirty="0">
                <a:solidFill>
                  <a:schemeClr val="tx2"/>
                </a:solidFill>
              </a:rPr>
              <a:t> </a:t>
            </a:r>
            <a:r>
              <a:rPr lang="en-US" sz="2400" dirty="0" err="1">
                <a:solidFill>
                  <a:schemeClr val="tx2"/>
                </a:solidFill>
              </a:rPr>
              <a:t>aan</a:t>
            </a:r>
            <a:r>
              <a:rPr lang="en-US" sz="2400" dirty="0">
                <a:solidFill>
                  <a:schemeClr val="tx2"/>
                </a:solidFill>
              </a:rPr>
              <a:t> </a:t>
            </a:r>
            <a:r>
              <a:rPr lang="en-US" sz="2400" dirty="0" err="1">
                <a:solidFill>
                  <a:schemeClr val="tx2"/>
                </a:solidFill>
              </a:rPr>
              <a:t>elkaar</a:t>
            </a:r>
            <a:r>
              <a:rPr lang="en-US" sz="2400" dirty="0">
                <a:solidFill>
                  <a:schemeClr val="tx2"/>
                </a:solidFill>
              </a:rPr>
              <a:t> </a:t>
            </a:r>
            <a:r>
              <a:rPr lang="en-US" sz="2400" dirty="0" err="1">
                <a:solidFill>
                  <a:schemeClr val="tx2"/>
                </a:solidFill>
              </a:rPr>
              <a:t>en</a:t>
            </a:r>
            <a:r>
              <a:rPr lang="en-US" sz="2400" dirty="0">
                <a:solidFill>
                  <a:schemeClr val="tx2"/>
                </a:solidFill>
              </a:rPr>
              <a:t> </a:t>
            </a:r>
            <a:r>
              <a:rPr lang="en-US" sz="2400" dirty="0" err="1">
                <a:solidFill>
                  <a:schemeClr val="tx2"/>
                </a:solidFill>
              </a:rPr>
              <a:t>breng</a:t>
            </a:r>
            <a:r>
              <a:rPr lang="en-US" sz="2400" dirty="0">
                <a:solidFill>
                  <a:schemeClr val="tx2"/>
                </a:solidFill>
              </a:rPr>
              <a:t> ze </a:t>
            </a:r>
            <a:r>
              <a:rPr lang="en-US" sz="2400" dirty="0" err="1">
                <a:solidFill>
                  <a:schemeClr val="tx2"/>
                </a:solidFill>
              </a:rPr>
              <a:t>aan</a:t>
            </a:r>
            <a:r>
              <a:rPr lang="en-US" sz="2400" dirty="0">
                <a:solidFill>
                  <a:schemeClr val="tx2"/>
                </a:solidFill>
              </a:rPr>
              <a:t> in de </a:t>
            </a:r>
            <a:r>
              <a:rPr lang="en-US" sz="2400" dirty="0" err="1">
                <a:solidFill>
                  <a:schemeClr val="tx2"/>
                </a:solidFill>
              </a:rPr>
              <a:t>klas</a:t>
            </a:r>
            <a:r>
              <a:rPr lang="en-US" sz="2400" dirty="0">
                <a:solidFill>
                  <a:schemeClr val="tx2"/>
                </a:solidFill>
              </a:rPr>
              <a:t>.</a:t>
            </a:r>
          </a:p>
        </p:txBody>
      </p:sp>
      <p:pic>
        <p:nvPicPr>
          <p:cNvPr id="6146" name="Picture 2" descr="Sterrenslinger rose goud - 3,6 meter | bol">
            <a:extLst>
              <a:ext uri="{FF2B5EF4-FFF2-40B4-BE49-F238E27FC236}">
                <a16:creationId xmlns:a16="http://schemas.microsoft.com/office/drawing/2014/main" id="{704E6C6A-A349-131E-87F3-471B70E002F5}"/>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7121" r="17121"/>
          <a:stretch>
            <a:fillRect/>
          </a:stretch>
        </p:blipFill>
        <p:spPr bwMode="auto">
          <a:xfrm>
            <a:off x="7708392" y="2255402"/>
            <a:ext cx="4142232" cy="3270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479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991FC3-DDC5-11B2-8D99-75342DD7E081}"/>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D4A5A12-AABF-A2C2-2C91-F82E7F684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8E92400F-EF91-0BEF-C01D-C7F63F3CFB13}"/>
              </a:ext>
            </a:extLst>
          </p:cNvPr>
          <p:cNvSpPr>
            <a:spLocks noGrp="1"/>
          </p:cNvSpPr>
          <p:nvPr>
            <p:ph type="ctrTitle"/>
          </p:nvPr>
        </p:nvSpPr>
        <p:spPr>
          <a:xfrm>
            <a:off x="890338" y="640080"/>
            <a:ext cx="3734014" cy="3566160"/>
          </a:xfrm>
        </p:spPr>
        <p:txBody>
          <a:bodyPr vert="horz" lIns="91440" tIns="45720" rIns="91440" bIns="45720" rtlCol="0" anchor="b">
            <a:normAutofit/>
          </a:bodyPr>
          <a:lstStyle/>
          <a:p>
            <a:pPr algn="l"/>
            <a:r>
              <a:rPr lang="en-US" sz="5400" cap="none" dirty="0" err="1"/>
              <a:t>Kerstmis</a:t>
            </a:r>
            <a:r>
              <a:rPr lang="en-US" sz="5400" cap="none" dirty="0"/>
              <a:t>… </a:t>
            </a:r>
            <a:r>
              <a:rPr lang="en-US" sz="5400" cap="none" dirty="0" err="1"/>
              <a:t>ervaringen</a:t>
            </a:r>
            <a:r>
              <a:rPr lang="en-US" sz="5400" cap="none" dirty="0"/>
              <a:t> van…</a:t>
            </a:r>
            <a:endParaRPr lang="en-US" sz="5400" b="1" kern="1200" cap="none" baseline="0" dirty="0">
              <a:latin typeface="+mj-lt"/>
              <a:ea typeface="+mj-ea"/>
              <a:cs typeface="+mj-cs"/>
            </a:endParaRPr>
          </a:p>
        </p:txBody>
      </p:sp>
      <p:sp>
        <p:nvSpPr>
          <p:cNvPr id="3" name="Ondertitel 2">
            <a:extLst>
              <a:ext uri="{FF2B5EF4-FFF2-40B4-BE49-F238E27FC236}">
                <a16:creationId xmlns:a16="http://schemas.microsoft.com/office/drawing/2014/main" id="{8BDC1BB2-560E-36ED-772D-CD3B4A3189CA}"/>
              </a:ext>
            </a:extLst>
          </p:cNvPr>
          <p:cNvSpPr>
            <a:spLocks noGrp="1"/>
          </p:cNvSpPr>
          <p:nvPr>
            <p:ph type="subTitle" idx="1"/>
          </p:nvPr>
        </p:nvSpPr>
        <p:spPr>
          <a:xfrm>
            <a:off x="890338" y="4645152"/>
            <a:ext cx="3734014" cy="1572768"/>
          </a:xfrm>
        </p:spPr>
        <p:txBody>
          <a:bodyPr vert="horz" lIns="91440" tIns="45720" rIns="91440" bIns="45720" rtlCol="0">
            <a:normAutofit/>
          </a:bodyPr>
          <a:lstStyle/>
          <a:p>
            <a:pPr algn="l"/>
            <a:endParaRPr lang="en-US"/>
          </a:p>
          <a:p>
            <a:pPr indent="-228600" algn="l">
              <a:buFont typeface="Neue Haas Grotesk Text Pro" panose="020B0504020202020204" pitchFamily="34" charset="0"/>
              <a:buChar char="-"/>
            </a:pPr>
            <a:endParaRPr lang="en-US"/>
          </a:p>
        </p:txBody>
      </p:sp>
      <p:sp>
        <p:nvSpPr>
          <p:cNvPr id="26" name="sketchy line">
            <a:extLst>
              <a:ext uri="{FF2B5EF4-FFF2-40B4-BE49-F238E27FC236}">
                <a16:creationId xmlns:a16="http://schemas.microsoft.com/office/drawing/2014/main" id="{CC6E63D5-8CA5-4158-20E5-1540343666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Afbeelding 4">
            <a:extLst>
              <a:ext uri="{FF2B5EF4-FFF2-40B4-BE49-F238E27FC236}">
                <a16:creationId xmlns:a16="http://schemas.microsoft.com/office/drawing/2014/main" id="{4A840955-DE23-E404-F914-FCC2D0B5710A}"/>
              </a:ext>
            </a:extLst>
          </p:cNvPr>
          <p:cNvPicPr>
            <a:picLocks noChangeAspect="1"/>
          </p:cNvPicPr>
          <p:nvPr/>
        </p:nvPicPr>
        <p:blipFill>
          <a:blip r:embed="rId2"/>
          <a:srcRect l="5649" r="1912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67726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6D2ED-CB58-AD5C-6587-2C791E9C77B1}"/>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CD420785-2EBE-69AC-926D-D69F0D67AD2C}"/>
              </a:ext>
            </a:extLst>
          </p:cNvPr>
          <p:cNvSpPr>
            <a:spLocks noChangeArrowheads="1"/>
          </p:cNvSpPr>
          <p:nvPr/>
        </p:nvSpPr>
        <p:spPr bwMode="auto">
          <a:xfrm>
            <a:off x="0" y="-1"/>
            <a:ext cx="177950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121" name="Afbeelding 1" descr="De vluchtelingencrisis door de ogen van Syrische kunstenaars | Online  Gallery">
            <a:extLst>
              <a:ext uri="{FF2B5EF4-FFF2-40B4-BE49-F238E27FC236}">
                <a16:creationId xmlns:a16="http://schemas.microsoft.com/office/drawing/2014/main" id="{3F932C8D-D584-7061-2FFB-AC136264B047}"/>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22859"/>
            <a:ext cx="12509865" cy="6812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181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0F662-DEF8-94C5-320F-4A241C62683C}"/>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CF1867-F243-31F9-DCEF-D9282AF83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B14F215-47DA-19AB-CB77-946135C14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609600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2B95F60-34BA-4C4D-414C-8D9181BA6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884" y="609601"/>
            <a:ext cx="6858003" cy="5638801"/>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BF2489F-725B-111F-CE52-5992C8552A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2217950"/>
            <a:ext cx="6103518" cy="4640049"/>
          </a:xfrm>
          <a:prstGeom prst="rect">
            <a:avLst/>
          </a:prstGeom>
          <a:gradFill>
            <a:gsLst>
              <a:gs pos="0">
                <a:schemeClr val="accent1">
                  <a:alpha val="0"/>
                </a:schemeClr>
              </a:gs>
              <a:gs pos="72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0E54C2F-3F2D-9644-D2F9-2B2A10909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37312">
            <a:off x="565239" y="1211422"/>
            <a:ext cx="4640488" cy="4640488"/>
          </a:xfrm>
          <a:prstGeom prst="ellipse">
            <a:avLst/>
          </a:prstGeom>
          <a:gradFill>
            <a:gsLst>
              <a:gs pos="53000">
                <a:schemeClr val="accent1">
                  <a:alpha val="0"/>
                </a:schemeClr>
              </a:gs>
              <a:gs pos="100000">
                <a:schemeClr val="accent1">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E82CB1A-ABD0-CC68-DD48-7AA1C6182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0"/>
            <a:ext cx="6103519" cy="6870700"/>
          </a:xfrm>
          <a:prstGeom prst="rect">
            <a:avLst/>
          </a:prstGeom>
          <a:gradFill>
            <a:gsLst>
              <a:gs pos="24000">
                <a:schemeClr val="accent1">
                  <a:alpha val="0"/>
                </a:schemeClr>
              </a:gs>
              <a:gs pos="100000">
                <a:srgbClr val="000000">
                  <a:alpha val="71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FD23ECD-E749-20B1-0C38-D5292D018A60}"/>
              </a:ext>
            </a:extLst>
          </p:cNvPr>
          <p:cNvSpPr>
            <a:spLocks noGrp="1"/>
          </p:cNvSpPr>
          <p:nvPr>
            <p:ph type="title"/>
          </p:nvPr>
        </p:nvSpPr>
        <p:spPr>
          <a:xfrm>
            <a:off x="1069788" y="2654490"/>
            <a:ext cx="4567686" cy="3220382"/>
          </a:xfrm>
        </p:spPr>
        <p:txBody>
          <a:bodyPr vert="horz" lIns="91440" tIns="45720" rIns="91440" bIns="45720" rtlCol="0" anchor="t">
            <a:normAutofit/>
          </a:bodyPr>
          <a:lstStyle/>
          <a:p>
            <a:pPr indent="-228600" algn="r"/>
            <a:br>
              <a:rPr lang="en-US" sz="3700" dirty="0">
                <a:solidFill>
                  <a:srgbClr val="FFFFFF"/>
                </a:solidFill>
              </a:rPr>
            </a:br>
            <a:br>
              <a:rPr lang="en-US" sz="3700" dirty="0">
                <a:solidFill>
                  <a:srgbClr val="FFFFFF"/>
                </a:solidFill>
              </a:rPr>
            </a:br>
            <a:endParaRPr lang="en-US" sz="3700" dirty="0">
              <a:solidFill>
                <a:srgbClr val="FFFFFF"/>
              </a:solidFill>
            </a:endParaRPr>
          </a:p>
        </p:txBody>
      </p:sp>
      <p:pic>
        <p:nvPicPr>
          <p:cNvPr id="7" name="Tijdelijke aanduiding voor afbeelding 6" descr="Afbeelding met diagram&#10;&#10;Automatisch gegenereerde beschrijving">
            <a:extLst>
              <a:ext uri="{FF2B5EF4-FFF2-40B4-BE49-F238E27FC236}">
                <a16:creationId xmlns:a16="http://schemas.microsoft.com/office/drawing/2014/main" id="{F895A062-6AAE-4FA2-480E-F2755C13F8CA}"/>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l="6044" r="6776"/>
          <a:stretch/>
        </p:blipFill>
        <p:spPr>
          <a:xfrm>
            <a:off x="6553199" y="457200"/>
            <a:ext cx="5181602" cy="5943600"/>
          </a:xfrm>
          <a:prstGeom prst="rect">
            <a:avLst/>
          </a:prstGeom>
        </p:spPr>
      </p:pic>
      <p:sp>
        <p:nvSpPr>
          <p:cNvPr id="3" name="Tekstvak 2">
            <a:extLst>
              <a:ext uri="{FF2B5EF4-FFF2-40B4-BE49-F238E27FC236}">
                <a16:creationId xmlns:a16="http://schemas.microsoft.com/office/drawing/2014/main" id="{EDA6FDC2-8910-57C7-0F73-EC4220A62A84}"/>
              </a:ext>
            </a:extLst>
          </p:cNvPr>
          <p:cNvSpPr txBox="1"/>
          <p:nvPr/>
        </p:nvSpPr>
        <p:spPr>
          <a:xfrm>
            <a:off x="1069306" y="2654486"/>
            <a:ext cx="3870994"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prstClr val="white"/>
                </a:solidFill>
                <a:effectLst/>
                <a:uLnTx/>
                <a:uFillTx/>
                <a:latin typeface="Calibri" panose="020F0502020204030204"/>
                <a:ea typeface="+mn-ea"/>
                <a:cs typeface="+mn-cs"/>
              </a:rPr>
              <a:t>GOED NIEUWS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prstClr val="white"/>
                </a:solidFill>
                <a:effectLst/>
                <a:uLnTx/>
                <a:uFillTx/>
                <a:latin typeface="Calibri" panose="020F0502020204030204"/>
                <a:ea typeface="+mn-ea"/>
                <a:cs typeface="+mn-cs"/>
              </a:rPr>
              <a:t>Engelen van mensen die een goede boodschap hebben!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prstClr val="white"/>
                </a:solidFill>
                <a:effectLst/>
                <a:uLnTx/>
                <a:uFillTx/>
                <a:latin typeface="Calibri" panose="020F0502020204030204"/>
                <a:ea typeface="+mn-ea"/>
                <a:cs typeface="+mn-cs"/>
              </a:rPr>
              <a:t>Vrees niet!</a:t>
            </a:r>
          </a:p>
        </p:txBody>
      </p:sp>
    </p:spTree>
    <p:extLst>
      <p:ext uri="{BB962C8B-B14F-4D97-AF65-F5344CB8AC3E}">
        <p14:creationId xmlns:p14="http://schemas.microsoft.com/office/powerpoint/2010/main" val="111804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ED0245-165B-31AD-0B70-241EB495C521}"/>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DCD21C2-18D8-0FD2-485E-7F8811F8E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EAE92ED-6B30-F0A5-5506-797A9513C8F5}"/>
              </a:ext>
            </a:extLst>
          </p:cNvPr>
          <p:cNvSpPr>
            <a:spLocks noGrp="1"/>
          </p:cNvSpPr>
          <p:nvPr>
            <p:ph type="title"/>
          </p:nvPr>
        </p:nvSpPr>
        <p:spPr>
          <a:xfrm>
            <a:off x="640080" y="266375"/>
            <a:ext cx="4368602" cy="1956841"/>
          </a:xfrm>
        </p:spPr>
        <p:txBody>
          <a:bodyPr vert="horz" lIns="91440" tIns="45720" rIns="91440" bIns="45720" rtlCol="0" anchor="b">
            <a:normAutofit/>
          </a:bodyPr>
          <a:lstStyle/>
          <a:p>
            <a:endParaRPr lang="en-US" sz="5400" dirty="0"/>
          </a:p>
        </p:txBody>
      </p:sp>
      <p:sp>
        <p:nvSpPr>
          <p:cNvPr id="26" name="sketchy line">
            <a:extLst>
              <a:ext uri="{FF2B5EF4-FFF2-40B4-BE49-F238E27FC236}">
                <a16:creationId xmlns:a16="http://schemas.microsoft.com/office/drawing/2014/main" id="{1ABA91EE-E586-934A-032A-B8DD88169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jdelijke aanduiding voor tekst 3">
            <a:extLst>
              <a:ext uri="{FF2B5EF4-FFF2-40B4-BE49-F238E27FC236}">
                <a16:creationId xmlns:a16="http://schemas.microsoft.com/office/drawing/2014/main" id="{F1C5268C-F6DC-9D8F-FECF-3AC624F5E447}"/>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marL="0" marR="0" lvl="0" indent="-228600" fontAlgn="auto">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effectLst/>
                <a:uLnTx/>
                <a:uFillTx/>
              </a:rPr>
              <a:t>Wat </a:t>
            </a:r>
            <a:r>
              <a:rPr kumimoji="0" lang="en-US" sz="2200" b="0" i="0" u="none" strike="noStrike" cap="none" spc="0" normalizeH="0" baseline="0" noProof="0" dirty="0" err="1">
                <a:ln>
                  <a:noFill/>
                </a:ln>
                <a:effectLst/>
                <a:uLnTx/>
                <a:uFillTx/>
              </a:rPr>
              <a:t>zouden</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deze</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kinderen</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aan</a:t>
            </a:r>
            <a:r>
              <a:rPr kumimoji="0" lang="en-US" sz="2200" b="0" i="0" u="none" strike="noStrike" cap="none" spc="0" normalizeH="0" baseline="0" noProof="0" dirty="0">
                <a:ln>
                  <a:noFill/>
                </a:ln>
                <a:effectLst/>
                <a:uLnTx/>
                <a:uFillTx/>
              </a:rPr>
              <a:t> de </a:t>
            </a:r>
            <a:r>
              <a:rPr kumimoji="0" lang="en-US" sz="2200" b="0" i="0" u="none" strike="noStrike" cap="none" spc="0" normalizeH="0" baseline="0" noProof="0" dirty="0" err="1">
                <a:ln>
                  <a:noFill/>
                </a:ln>
                <a:effectLst/>
                <a:uLnTx/>
                <a:uFillTx/>
              </a:rPr>
              <a:t>wereld</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willen</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vertellen</a:t>
            </a:r>
            <a:r>
              <a:rPr lang="en-US" sz="2200" dirty="0"/>
              <a:t>?</a:t>
            </a:r>
            <a:endParaRPr kumimoji="0" lang="en-US" sz="2200" b="0" i="0" u="none" strike="noStrike" cap="none" spc="0" normalizeH="0" baseline="0" noProof="0" dirty="0">
              <a:ln>
                <a:noFill/>
              </a:ln>
              <a:effectLst/>
              <a:uLnTx/>
              <a:uFillTx/>
            </a:endParaRPr>
          </a:p>
          <a:p>
            <a:pPr marL="0" marR="0" lvl="0" indent="-228600" fontAlgn="auto">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effectLst/>
                <a:uLnTx/>
                <a:uFillTx/>
              </a:rPr>
              <a:t>Welke </a:t>
            </a:r>
            <a:r>
              <a:rPr kumimoji="0" lang="en-US" sz="2200" b="0" i="0" u="none" strike="noStrike" cap="none" spc="0" normalizeH="0" baseline="0" noProof="0" dirty="0" err="1">
                <a:ln>
                  <a:noFill/>
                </a:ln>
                <a:effectLst/>
                <a:uLnTx/>
                <a:uFillTx/>
              </a:rPr>
              <a:t>Kerstboodschap</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hebben</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zij</a:t>
            </a:r>
            <a:r>
              <a:rPr kumimoji="0" lang="en-US" sz="2200" b="0" i="0" u="none" strike="noStrike" cap="none" spc="0" normalizeH="0" baseline="0" noProof="0" dirty="0">
                <a:ln>
                  <a:noFill/>
                </a:ln>
                <a:effectLst/>
                <a:uLnTx/>
                <a:uFillTx/>
              </a:rPr>
              <a:t>?</a:t>
            </a:r>
            <a:br>
              <a:rPr kumimoji="0" lang="en-US" sz="2200" b="0" i="0" u="none" strike="noStrike" cap="none" spc="0" normalizeH="0" baseline="0" noProof="0" dirty="0">
                <a:ln>
                  <a:noFill/>
                </a:ln>
                <a:effectLst/>
                <a:uLnTx/>
                <a:uFillTx/>
              </a:rPr>
            </a:br>
            <a:br>
              <a:rPr kumimoji="0" lang="en-US" sz="2200" b="0" i="0" u="none" strike="noStrike" cap="none" spc="0" normalizeH="0" baseline="0" noProof="0" dirty="0">
                <a:ln>
                  <a:noFill/>
                </a:ln>
                <a:effectLst/>
                <a:uLnTx/>
                <a:uFillTx/>
              </a:rPr>
            </a:br>
            <a:endParaRPr kumimoji="0" lang="en-US" sz="2200" b="0" i="0" u="none" strike="noStrike" cap="none" spc="0" normalizeH="0" baseline="0" noProof="0" dirty="0">
              <a:ln>
                <a:noFill/>
              </a:ln>
              <a:effectLst/>
              <a:uLnTx/>
              <a:uFillTx/>
            </a:endParaRPr>
          </a:p>
          <a:p>
            <a:pPr marL="0" marR="0" lvl="0" indent="-228600" fontAlgn="auto">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effectLst/>
                <a:uLnTx/>
                <a:uFillTx/>
              </a:rPr>
              <a:t>Maak </a:t>
            </a:r>
            <a:r>
              <a:rPr kumimoji="0" lang="en-US" sz="2200" b="0" i="0" u="none" strike="noStrike" cap="none" spc="0" normalizeH="0" baseline="0" noProof="0" dirty="0" err="1">
                <a:ln>
                  <a:noFill/>
                </a:ln>
                <a:effectLst/>
                <a:uLnTx/>
                <a:uFillTx/>
              </a:rPr>
              <a:t>een</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nieuwsuitzending</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voor</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Kerstmis</a:t>
            </a:r>
            <a:r>
              <a:rPr lang="en-US" sz="2200" dirty="0"/>
              <a:t>: </a:t>
            </a:r>
            <a:r>
              <a:rPr lang="en-US" sz="2200" dirty="0" err="1"/>
              <a:t>welke</a:t>
            </a:r>
            <a:r>
              <a:rPr lang="en-US" sz="2200" dirty="0"/>
              <a:t> </a:t>
            </a:r>
            <a:r>
              <a:rPr lang="en-US" sz="2200" dirty="0" err="1"/>
              <a:t>boodschap</a:t>
            </a:r>
            <a:r>
              <a:rPr lang="en-US" sz="2200" dirty="0"/>
              <a:t> </a:t>
            </a:r>
            <a:r>
              <a:rPr lang="en-US" sz="2200" dirty="0" err="1"/>
              <a:t>heb</a:t>
            </a:r>
            <a:r>
              <a:rPr lang="en-US" sz="2200" dirty="0"/>
              <a:t> </a:t>
            </a:r>
            <a:r>
              <a:rPr lang="en-US" sz="2200" dirty="0" err="1"/>
              <a:t>jij</a:t>
            </a:r>
            <a:r>
              <a:rPr lang="en-US" sz="2200" dirty="0"/>
              <a:t>?</a:t>
            </a:r>
            <a:endParaRPr kumimoji="0" lang="en-US" sz="2200" b="0" i="0" u="none" strike="noStrike" cap="none" spc="0" normalizeH="0" baseline="0" noProof="0" dirty="0">
              <a:ln>
                <a:noFill/>
              </a:ln>
              <a:effectLst/>
              <a:uLnTx/>
              <a:uFillTx/>
            </a:endParaRPr>
          </a:p>
        </p:txBody>
      </p:sp>
      <p:pic>
        <p:nvPicPr>
          <p:cNvPr id="5" name="Afbeelding 4">
            <a:extLst>
              <a:ext uri="{FF2B5EF4-FFF2-40B4-BE49-F238E27FC236}">
                <a16:creationId xmlns:a16="http://schemas.microsoft.com/office/drawing/2014/main" id="{07F0E8EC-6B97-8C30-0157-B2D752907924}"/>
              </a:ext>
            </a:extLst>
          </p:cNvPr>
          <p:cNvPicPr>
            <a:picLocks noChangeAspect="1"/>
          </p:cNvPicPr>
          <p:nvPr/>
        </p:nvPicPr>
        <p:blipFill>
          <a:blip r:embed="rId2"/>
          <a:srcRect l="26790" r="1679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96092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E3239DA-E8A0-59A4-6757-0DCC901E1EB3}"/>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kern="1200" dirty="0" err="1">
                <a:solidFill>
                  <a:schemeClr val="tx1"/>
                </a:solidFill>
                <a:latin typeface="+mj-lt"/>
                <a:ea typeface="+mj-ea"/>
                <a:cs typeface="+mj-cs"/>
              </a:rPr>
              <a:t>Echte</a:t>
            </a:r>
            <a:r>
              <a:rPr lang="en-US" sz="5400" kern="1200" dirty="0">
                <a:solidFill>
                  <a:schemeClr val="tx1"/>
                </a:solidFill>
                <a:latin typeface="+mj-lt"/>
                <a:ea typeface="+mj-ea"/>
                <a:cs typeface="+mj-cs"/>
              </a:rPr>
              <a:t> </a:t>
            </a:r>
            <a:r>
              <a:rPr lang="en-US" sz="5400" kern="1200" dirty="0" err="1">
                <a:solidFill>
                  <a:schemeClr val="tx1"/>
                </a:solidFill>
                <a:latin typeface="+mj-lt"/>
                <a:ea typeface="+mj-ea"/>
                <a:cs typeface="+mj-cs"/>
              </a:rPr>
              <a:t>kerstliedjes</a:t>
            </a:r>
            <a:endParaRPr lang="en-US" sz="5400"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tekst 3">
            <a:extLst>
              <a:ext uri="{FF2B5EF4-FFF2-40B4-BE49-F238E27FC236}">
                <a16:creationId xmlns:a16="http://schemas.microsoft.com/office/drawing/2014/main" id="{747A03E9-3A09-436F-C271-2B168228E52B}"/>
              </a:ext>
            </a:extLst>
          </p:cNvPr>
          <p:cNvSpPr>
            <a:spLocks noGrp="1"/>
          </p:cNvSpPr>
          <p:nvPr>
            <p:ph type="body" sz="half" idx="2"/>
          </p:nvPr>
        </p:nvSpPr>
        <p:spPr>
          <a:xfrm>
            <a:off x="838200" y="1929384"/>
            <a:ext cx="10515600" cy="4251960"/>
          </a:xfrm>
        </p:spPr>
        <p:txBody>
          <a:bodyPr vert="horz" lIns="91440" tIns="45720" rIns="91440" bIns="45720" rtlCol="0">
            <a:normAutofit fontScale="77500" lnSpcReduction="20000"/>
          </a:bodyPr>
          <a:lstStyle/>
          <a:p>
            <a:r>
              <a:rPr lang="nl-NL" sz="2800" dirty="0"/>
              <a:t>Bij kerst hoort kerstmuziek! Van traditionele liederen die je in de kerk zingt tot popsongs in de supermarkt: kerstmuziek is een heel eigen genre. Heel gezellig natuurlijk, maar het heeft niet altijd veel met het kerstverhaal uit de Bijbel te maken. In deze opdracht maak je eventueel samen met de kinderen twee </a:t>
            </a:r>
            <a:r>
              <a:rPr lang="nl-NL" sz="2800" dirty="0" err="1"/>
              <a:t>playlists</a:t>
            </a:r>
            <a:r>
              <a:rPr lang="nl-NL" sz="2800" dirty="0"/>
              <a:t>.</a:t>
            </a:r>
          </a:p>
          <a:p>
            <a:br>
              <a:rPr lang="nl-NL" sz="2800" dirty="0"/>
            </a:br>
            <a:r>
              <a:rPr lang="nl-NL" sz="3200" dirty="0"/>
              <a:t>Elke leerling deelt haar of zijn favoriete kerstliedje. Dit mag alles zijn! Laat ze eventueel een stukje horen. Vraag aan de leerling wat hij of zij zo mooi of leuk vindt aan dit liedje. </a:t>
            </a:r>
            <a:br>
              <a:rPr lang="nl-NL" sz="3200" dirty="0"/>
            </a:br>
            <a:r>
              <a:rPr lang="nl-NL" sz="3200" u="sng" dirty="0"/>
              <a:t>En heeft dit lied nog iets met het verhaal dat </a:t>
            </a:r>
            <a:r>
              <a:rPr lang="nl-NL" sz="3200" u="sng" dirty="0" err="1"/>
              <a:t>Lc</a:t>
            </a:r>
            <a:r>
              <a:rPr lang="nl-NL" sz="3200" u="sng" dirty="0"/>
              <a:t>/Mt vertelt te maken</a:t>
            </a:r>
            <a:r>
              <a:rPr lang="nl-NL" sz="3200" dirty="0"/>
              <a:t>? Wat voegt het verhaal van </a:t>
            </a:r>
            <a:r>
              <a:rPr lang="nl-NL" sz="3200" dirty="0" err="1"/>
              <a:t>Lc</a:t>
            </a:r>
            <a:r>
              <a:rPr lang="nl-NL" sz="3200" dirty="0"/>
              <a:t>/Mt toe, wat we niet hoorden in de muziek?</a:t>
            </a:r>
            <a:br>
              <a:rPr lang="nl-NL" sz="3200" dirty="0"/>
            </a:br>
            <a:br>
              <a:rPr lang="nl-NL" sz="3200" dirty="0"/>
            </a:br>
            <a:r>
              <a:rPr lang="nl-NL" sz="3200" dirty="0"/>
              <a:t>Zorg voor een open gesprek, het is niet de bedoeling om bepaalde muziek te veroordelen of om een liedje af te wijzen omdat het ver van de Bijbel af staat. </a:t>
            </a:r>
            <a:br>
              <a:rPr lang="nl-NL" sz="3200" dirty="0"/>
            </a:br>
            <a:r>
              <a:rPr lang="nl-NL" sz="3200" dirty="0"/>
              <a:t>Je kunt daar natuurlijk wel met elkaar over spreken</a:t>
            </a:r>
            <a:br>
              <a:rPr lang="nl-NL" sz="2800" dirty="0"/>
            </a:br>
            <a:endParaRPr lang="en-US" sz="2200" dirty="0"/>
          </a:p>
        </p:txBody>
      </p:sp>
    </p:spTree>
    <p:extLst>
      <p:ext uri="{BB962C8B-B14F-4D97-AF65-F5344CB8AC3E}">
        <p14:creationId xmlns:p14="http://schemas.microsoft.com/office/powerpoint/2010/main" val="2323552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05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675567D-F76D-B8E8-F213-235D4481A74D}"/>
              </a:ext>
            </a:extLst>
          </p:cNvPr>
          <p:cNvSpPr>
            <a:spLocks noGrp="1"/>
          </p:cNvSpPr>
          <p:nvPr>
            <p:ph type="title"/>
          </p:nvPr>
        </p:nvSpPr>
        <p:spPr>
          <a:xfrm>
            <a:off x="9093496" y="618681"/>
            <a:ext cx="2613872" cy="4794567"/>
          </a:xfrm>
        </p:spPr>
        <p:txBody>
          <a:bodyPr vert="horz" lIns="91440" tIns="45720" rIns="91440" bIns="45720" rtlCol="0" anchor="ctr">
            <a:normAutofit/>
          </a:bodyPr>
          <a:lstStyle/>
          <a:p>
            <a:pPr indent="-228600"/>
            <a:r>
              <a:rPr lang="en-US" sz="3100">
                <a:solidFill>
                  <a:srgbClr val="FFFFFF"/>
                </a:solidFill>
              </a:rPr>
              <a:t>Stille nacht, heilige nacht!</a:t>
            </a:r>
            <a:br>
              <a:rPr lang="en-US" sz="3100">
                <a:solidFill>
                  <a:srgbClr val="FFFFFF"/>
                </a:solidFill>
              </a:rPr>
            </a:br>
            <a:br>
              <a:rPr lang="en-US" sz="3100">
                <a:solidFill>
                  <a:srgbClr val="FFFFFF"/>
                </a:solidFill>
              </a:rPr>
            </a:br>
            <a:r>
              <a:rPr lang="en-US" sz="3100">
                <a:solidFill>
                  <a:srgbClr val="FFFFFF"/>
                </a:solidFill>
              </a:rPr>
              <a:t>Bedenk samen een mooi stilteritueel rond gerechtigheid en vrede.</a:t>
            </a:r>
            <a:br>
              <a:rPr lang="en-US" sz="3100">
                <a:solidFill>
                  <a:srgbClr val="FFFFFF"/>
                </a:solidFill>
              </a:rPr>
            </a:br>
            <a:br>
              <a:rPr lang="en-US" sz="3100">
                <a:solidFill>
                  <a:srgbClr val="FFFFFF"/>
                </a:solidFill>
              </a:rPr>
            </a:br>
            <a:endParaRPr lang="en-US" sz="3100">
              <a:solidFill>
                <a:srgbClr val="FFFFFF"/>
              </a:solidFill>
            </a:endParaRPr>
          </a:p>
        </p:txBody>
      </p:sp>
      <p:sp>
        <p:nvSpPr>
          <p:cNvPr id="27"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B148568C-4CDF-7546-D34D-6F9D5D9669E7}"/>
              </a:ext>
            </a:extLst>
          </p:cNvPr>
          <p:cNvPicPr>
            <a:picLocks noChangeAspect="1"/>
          </p:cNvPicPr>
          <p:nvPr/>
        </p:nvPicPr>
        <p:blipFill>
          <a:blip r:embed="rId2"/>
          <a:srcRect r="929" b="-2"/>
          <a:stretch>
            <a:fillRect/>
          </a:stretch>
        </p:blipFill>
        <p:spPr>
          <a:xfrm>
            <a:off x="976251" y="942538"/>
            <a:ext cx="7163222" cy="4808332"/>
          </a:xfrm>
          <a:prstGeom prst="rect">
            <a:avLst/>
          </a:prstGeom>
          <a:effectLst/>
        </p:spPr>
      </p:pic>
    </p:spTree>
    <p:extLst>
      <p:ext uri="{BB962C8B-B14F-4D97-AF65-F5344CB8AC3E}">
        <p14:creationId xmlns:p14="http://schemas.microsoft.com/office/powerpoint/2010/main" val="2327306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81CE7B-3AA9-0607-3E7E-4D4A3D7233B1}"/>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74FFE02-2971-61E9-1540-8C9D93188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07C6B0F4-A62A-410D-D196-4599A68A17FD}"/>
              </a:ext>
            </a:extLst>
          </p:cNvPr>
          <p:cNvSpPr>
            <a:spLocks noGrp="1"/>
          </p:cNvSpPr>
          <p:nvPr>
            <p:ph type="ctrTitle"/>
          </p:nvPr>
        </p:nvSpPr>
        <p:spPr>
          <a:xfrm>
            <a:off x="890338" y="640080"/>
            <a:ext cx="3734014" cy="3566160"/>
          </a:xfrm>
        </p:spPr>
        <p:txBody>
          <a:bodyPr vert="horz" lIns="91440" tIns="45720" rIns="91440" bIns="45720" rtlCol="0" anchor="b">
            <a:normAutofit/>
          </a:bodyPr>
          <a:lstStyle/>
          <a:p>
            <a:pPr algn="l"/>
            <a:r>
              <a:rPr lang="en-US" sz="5400" cap="none" dirty="0" err="1"/>
              <a:t>Kerstmis</a:t>
            </a:r>
            <a:r>
              <a:rPr lang="en-US" sz="5400" cap="none" dirty="0"/>
              <a:t>… </a:t>
            </a:r>
            <a:r>
              <a:rPr lang="en-US" sz="5400" cap="none" dirty="0" err="1"/>
              <a:t>ervaringen</a:t>
            </a:r>
            <a:r>
              <a:rPr lang="en-US" sz="5400" cap="none" dirty="0"/>
              <a:t> van…</a:t>
            </a:r>
            <a:endParaRPr lang="en-US" sz="5400" b="1" kern="1200" cap="none" baseline="0" dirty="0">
              <a:latin typeface="+mj-lt"/>
              <a:ea typeface="+mj-ea"/>
              <a:cs typeface="+mj-cs"/>
            </a:endParaRPr>
          </a:p>
        </p:txBody>
      </p:sp>
      <p:sp>
        <p:nvSpPr>
          <p:cNvPr id="3" name="Ondertitel 2">
            <a:extLst>
              <a:ext uri="{FF2B5EF4-FFF2-40B4-BE49-F238E27FC236}">
                <a16:creationId xmlns:a16="http://schemas.microsoft.com/office/drawing/2014/main" id="{740A6AA7-6B4D-8D77-3318-1C0220261BB6}"/>
              </a:ext>
            </a:extLst>
          </p:cNvPr>
          <p:cNvSpPr>
            <a:spLocks noGrp="1"/>
          </p:cNvSpPr>
          <p:nvPr>
            <p:ph type="subTitle" idx="1"/>
          </p:nvPr>
        </p:nvSpPr>
        <p:spPr>
          <a:xfrm>
            <a:off x="890338" y="4645152"/>
            <a:ext cx="3734014" cy="1572768"/>
          </a:xfrm>
        </p:spPr>
        <p:txBody>
          <a:bodyPr vert="horz" lIns="91440" tIns="45720" rIns="91440" bIns="45720" rtlCol="0">
            <a:normAutofit/>
          </a:bodyPr>
          <a:lstStyle/>
          <a:p>
            <a:pPr algn="l"/>
            <a:endParaRPr lang="en-US"/>
          </a:p>
          <a:p>
            <a:pPr indent="-228600" algn="l">
              <a:buFont typeface="Neue Haas Grotesk Text Pro" panose="020B0504020202020204" pitchFamily="34" charset="0"/>
              <a:buChar char="-"/>
            </a:pPr>
            <a:endParaRPr lang="en-US"/>
          </a:p>
        </p:txBody>
      </p:sp>
      <p:sp>
        <p:nvSpPr>
          <p:cNvPr id="26" name="sketchy line">
            <a:extLst>
              <a:ext uri="{FF2B5EF4-FFF2-40B4-BE49-F238E27FC236}">
                <a16:creationId xmlns:a16="http://schemas.microsoft.com/office/drawing/2014/main" id="{B5A3DE5D-7902-CB89-60E9-0A4778B70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Afbeelding 4">
            <a:extLst>
              <a:ext uri="{FF2B5EF4-FFF2-40B4-BE49-F238E27FC236}">
                <a16:creationId xmlns:a16="http://schemas.microsoft.com/office/drawing/2014/main" id="{59797BAF-AEE5-B293-755A-0FB780EFC9A0}"/>
              </a:ext>
            </a:extLst>
          </p:cNvPr>
          <p:cNvPicPr>
            <a:picLocks noChangeAspect="1"/>
          </p:cNvPicPr>
          <p:nvPr/>
        </p:nvPicPr>
        <p:blipFill>
          <a:blip r:embed="rId2"/>
          <a:srcRect l="5649" r="1912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51712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63DDD2A-66D9-8DDB-45F9-26C6FB06D23C}"/>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Verdieping</a:t>
            </a:r>
          </a:p>
        </p:txBody>
      </p:sp>
      <p:pic>
        <p:nvPicPr>
          <p:cNvPr id="4" name="Tijdelijke aanduiding voor inhoud 3">
            <a:hlinkClick r:id="rId3"/>
            <a:extLst>
              <a:ext uri="{FF2B5EF4-FFF2-40B4-BE49-F238E27FC236}">
                <a16:creationId xmlns:a16="http://schemas.microsoft.com/office/drawing/2014/main" id="{B9222C7B-D5FD-B78D-A30F-D99E5605AE63}"/>
              </a:ext>
            </a:extLst>
          </p:cNvPr>
          <p:cNvPicPr>
            <a:picLocks noGrp="1" noChangeAspect="1"/>
          </p:cNvPicPr>
          <p:nvPr>
            <p:ph idx="1"/>
          </p:nvPr>
        </p:nvPicPr>
        <p:blipFill>
          <a:blip r:embed="rId4"/>
          <a:srcRect t="5113" b="5115"/>
          <a:stretch/>
        </p:blipFill>
        <p:spPr>
          <a:xfrm>
            <a:off x="1536420" y="1620411"/>
            <a:ext cx="9684158" cy="5168761"/>
          </a:xfrm>
          <a:prstGeom prst="rect">
            <a:avLst/>
          </a:prstGeom>
        </p:spPr>
      </p:pic>
    </p:spTree>
    <p:extLst>
      <p:ext uri="{BB962C8B-B14F-4D97-AF65-F5344CB8AC3E}">
        <p14:creationId xmlns:p14="http://schemas.microsoft.com/office/powerpoint/2010/main" val="14735964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304CE-7FF1-0B87-C526-9F8D5F1E9FC1}"/>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7F89EA0B-2B03-17A3-6E48-5DF152CE9016}"/>
              </a:ext>
            </a:extLst>
          </p:cNvPr>
          <p:cNvPicPr>
            <a:picLocks noChangeAspect="1"/>
          </p:cNvPicPr>
          <p:nvPr/>
        </p:nvPicPr>
        <p:blipFill>
          <a:blip r:embed="rId2"/>
          <a:srcRect t="25000"/>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el 1">
            <a:extLst>
              <a:ext uri="{FF2B5EF4-FFF2-40B4-BE49-F238E27FC236}">
                <a16:creationId xmlns:a16="http://schemas.microsoft.com/office/drawing/2014/main" id="{3F6BA53B-FCFB-0D91-71D8-E7B50DB8A117}"/>
              </a:ext>
            </a:extLst>
          </p:cNvPr>
          <p:cNvSpPr>
            <a:spLocks noGrp="1"/>
          </p:cNvSpPr>
          <p:nvPr>
            <p:ph type="ctrTitle"/>
          </p:nvPr>
        </p:nvSpPr>
        <p:spPr>
          <a:xfrm>
            <a:off x="507221" y="5729674"/>
            <a:ext cx="6931319" cy="752217"/>
          </a:xfrm>
        </p:spPr>
        <p:txBody>
          <a:bodyPr vert="horz" lIns="91440" tIns="45720" rIns="91440" bIns="45720" rtlCol="0" anchor="b">
            <a:normAutofit fontScale="90000"/>
          </a:bodyPr>
          <a:lstStyle/>
          <a:p>
            <a:pPr algn="l"/>
            <a:r>
              <a:rPr lang="en-US" sz="3600" b="1" dirty="0" err="1">
                <a:solidFill>
                  <a:schemeClr val="tx1">
                    <a:lumMod val="85000"/>
                    <a:lumOff val="15000"/>
                  </a:schemeClr>
                </a:solidFill>
              </a:rPr>
              <a:t>Kerstverhaal</a:t>
            </a:r>
            <a:r>
              <a:rPr lang="en-US" sz="3600" b="1" dirty="0">
                <a:solidFill>
                  <a:schemeClr val="tx1">
                    <a:lumMod val="85000"/>
                    <a:lumOff val="15000"/>
                  </a:schemeClr>
                </a:solidFill>
              </a:rPr>
              <a:t>: De </a:t>
            </a:r>
            <a:r>
              <a:rPr lang="en-US" sz="3600" b="1" dirty="0" err="1">
                <a:solidFill>
                  <a:schemeClr val="tx1">
                    <a:lumMod val="85000"/>
                    <a:lumOff val="15000"/>
                  </a:schemeClr>
                </a:solidFill>
              </a:rPr>
              <a:t>Heilige</a:t>
            </a:r>
            <a:r>
              <a:rPr lang="en-US" sz="3600" b="1" dirty="0">
                <a:solidFill>
                  <a:schemeClr val="tx1">
                    <a:lumMod val="85000"/>
                    <a:lumOff val="15000"/>
                  </a:schemeClr>
                </a:solidFill>
              </a:rPr>
              <a:t> </a:t>
            </a:r>
            <a:r>
              <a:rPr lang="en-US" sz="3600" b="1" dirty="0" err="1">
                <a:solidFill>
                  <a:schemeClr val="tx1">
                    <a:lumMod val="85000"/>
                    <a:lumOff val="15000"/>
                  </a:schemeClr>
                </a:solidFill>
              </a:rPr>
              <a:t>Familie</a:t>
            </a:r>
            <a:br>
              <a:rPr lang="en-US" sz="3600" b="1" dirty="0">
                <a:solidFill>
                  <a:schemeClr val="tx1">
                    <a:lumMod val="85000"/>
                    <a:lumOff val="15000"/>
                  </a:schemeClr>
                </a:solidFill>
              </a:rPr>
            </a:br>
            <a:r>
              <a:rPr lang="en-US" sz="3600" b="1" dirty="0">
                <a:solidFill>
                  <a:schemeClr val="tx1">
                    <a:lumMod val="85000"/>
                    <a:lumOff val="15000"/>
                  </a:schemeClr>
                </a:solidFill>
              </a:rPr>
              <a:t>Godly Play</a:t>
            </a:r>
            <a:endParaRPr lang="en-US" sz="3600" b="1" kern="1200" cap="none" baseline="0" dirty="0">
              <a:solidFill>
                <a:schemeClr val="tx1">
                  <a:lumMod val="85000"/>
                  <a:lumOff val="15000"/>
                </a:schemeClr>
              </a:solidFill>
              <a:latin typeface="+mj-lt"/>
              <a:ea typeface="+mj-ea"/>
              <a:cs typeface="+mj-cs"/>
            </a:endParaRPr>
          </a:p>
        </p:txBody>
      </p:sp>
      <p:sp>
        <p:nvSpPr>
          <p:cNvPr id="3" name="Ondertitel 2">
            <a:extLst>
              <a:ext uri="{FF2B5EF4-FFF2-40B4-BE49-F238E27FC236}">
                <a16:creationId xmlns:a16="http://schemas.microsoft.com/office/drawing/2014/main" id="{D042D346-238C-AD88-BFB2-3DB74713A5FC}"/>
              </a:ext>
            </a:extLst>
          </p:cNvPr>
          <p:cNvSpPr>
            <a:spLocks noGrp="1"/>
          </p:cNvSpPr>
          <p:nvPr>
            <p:ph type="subTitle" idx="1"/>
          </p:nvPr>
        </p:nvSpPr>
        <p:spPr>
          <a:xfrm>
            <a:off x="599819" y="6059086"/>
            <a:ext cx="6931319" cy="349725"/>
          </a:xfrm>
        </p:spPr>
        <p:txBody>
          <a:bodyPr vert="horz" lIns="91440" tIns="45720" rIns="91440" bIns="45720" rtlCol="0" anchor="t">
            <a:normAutofit/>
          </a:bodyPr>
          <a:lstStyle/>
          <a:p>
            <a:pPr algn="l"/>
            <a:endParaRPr lang="en-US" sz="1600">
              <a:solidFill>
                <a:schemeClr val="tx1">
                  <a:lumMod val="85000"/>
                  <a:lumOff val="15000"/>
                </a:schemeClr>
              </a:solidFill>
            </a:endParaRPr>
          </a:p>
          <a:p>
            <a:pPr indent="-228600" algn="l">
              <a:buFont typeface="Neue Haas Grotesk Text Pro" panose="020B0504020202020204" pitchFamily="34" charset="0"/>
              <a:buChar char="-"/>
            </a:pPr>
            <a:endParaRPr lang="en-US" sz="1600">
              <a:solidFill>
                <a:schemeClr val="tx1">
                  <a:lumMod val="85000"/>
                  <a:lumOff val="15000"/>
                </a:schemeClr>
              </a:solidFill>
            </a:endParaRPr>
          </a:p>
        </p:txBody>
      </p:sp>
    </p:spTree>
    <p:extLst>
      <p:ext uri="{BB962C8B-B14F-4D97-AF65-F5344CB8AC3E}">
        <p14:creationId xmlns:p14="http://schemas.microsoft.com/office/powerpoint/2010/main" val="2501557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82D548-D3B1-7C3A-0B6F-57F2B9E2BED7}"/>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CFE55B3F-4634-4A41-B146-E6251581E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descr="Afbeelding met tekst, Rechthoek, deur, kunst&#10;&#10;Door AI gegenereerde inhoud is mogelijk onjuist.">
            <a:extLst>
              <a:ext uri="{FF2B5EF4-FFF2-40B4-BE49-F238E27FC236}">
                <a16:creationId xmlns:a16="http://schemas.microsoft.com/office/drawing/2014/main" id="{438B93C0-A2D2-B541-EC6F-FCB4850AB270}"/>
              </a:ext>
            </a:extLst>
          </p:cNvPr>
          <p:cNvPicPr>
            <a:picLocks noChangeAspect="1"/>
          </p:cNvPicPr>
          <p:nvPr/>
        </p:nvPicPr>
        <p:blipFill>
          <a:blip r:embed="rId2"/>
          <a:srcRect l="13204" r="10113" b="-1"/>
          <a:stretch>
            <a:fillRect/>
          </a:stretch>
        </p:blipFill>
        <p:spPr>
          <a:xfrm>
            <a:off x="20" y="638177"/>
            <a:ext cx="3017500" cy="5581644"/>
          </a:xfrm>
          <a:prstGeom prst="rect">
            <a:avLst/>
          </a:prstGeom>
        </p:spPr>
      </p:pic>
      <p:pic>
        <p:nvPicPr>
          <p:cNvPr id="5" name="Afbeelding 4" descr="Afbeelding met speelgoed, overdekt, schaakstuk&#10;&#10;Door AI gegenereerde inhoud is mogelijk onjuist.">
            <a:extLst>
              <a:ext uri="{FF2B5EF4-FFF2-40B4-BE49-F238E27FC236}">
                <a16:creationId xmlns:a16="http://schemas.microsoft.com/office/drawing/2014/main" id="{9CFD5D25-FFB9-9336-398E-60EB84AE8A89}"/>
              </a:ext>
            </a:extLst>
          </p:cNvPr>
          <p:cNvPicPr>
            <a:picLocks noChangeAspect="1"/>
          </p:cNvPicPr>
          <p:nvPr/>
        </p:nvPicPr>
        <p:blipFill>
          <a:blip r:embed="rId3"/>
          <a:srcRect l="3963" r="17436" b="-3"/>
          <a:stretch>
            <a:fillRect/>
          </a:stretch>
        </p:blipFill>
        <p:spPr>
          <a:xfrm>
            <a:off x="3171272" y="638179"/>
            <a:ext cx="5849456" cy="5581644"/>
          </a:xfrm>
          <a:prstGeom prst="rect">
            <a:avLst/>
          </a:prstGeom>
        </p:spPr>
      </p:pic>
      <p:pic>
        <p:nvPicPr>
          <p:cNvPr id="6" name="Afbeelding 5" descr="Afbeelding met maan, buitenshuis, nacht&#10;&#10;Door AI gegenereerde inhoud is mogelijk onjuist.">
            <a:extLst>
              <a:ext uri="{FF2B5EF4-FFF2-40B4-BE49-F238E27FC236}">
                <a16:creationId xmlns:a16="http://schemas.microsoft.com/office/drawing/2014/main" id="{99EDF5B5-18B2-7105-901F-469F17ECFC7E}"/>
              </a:ext>
            </a:extLst>
          </p:cNvPr>
          <p:cNvPicPr>
            <a:picLocks noChangeAspect="1"/>
          </p:cNvPicPr>
          <p:nvPr/>
        </p:nvPicPr>
        <p:blipFill>
          <a:blip r:embed="rId4"/>
          <a:srcRect l="28902" r="16901" b="-1"/>
          <a:stretch>
            <a:fillRect/>
          </a:stretch>
        </p:blipFill>
        <p:spPr>
          <a:xfrm>
            <a:off x="9174480" y="638178"/>
            <a:ext cx="3017520" cy="5581644"/>
          </a:xfrm>
          <a:prstGeom prst="rect">
            <a:avLst/>
          </a:prstGeom>
        </p:spPr>
      </p:pic>
      <p:sp>
        <p:nvSpPr>
          <p:cNvPr id="42" name="Rectangle 41">
            <a:extLst>
              <a:ext uri="{FF2B5EF4-FFF2-40B4-BE49-F238E27FC236}">
                <a16:creationId xmlns:a16="http://schemas.microsoft.com/office/drawing/2014/main" id="{5CD271E5-55BF-4266-A3A7-CFCC3051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56352"/>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543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A589A6-C4EB-A7FA-A1BD-89B00CDCB724}"/>
            </a:ext>
          </a:extLst>
        </p:cNvPr>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Afbeelding 2">
            <a:extLst>
              <a:ext uri="{FF2B5EF4-FFF2-40B4-BE49-F238E27FC236}">
                <a16:creationId xmlns:a16="http://schemas.microsoft.com/office/drawing/2014/main" id="{61D4DBAE-2809-5A15-135F-54A79962DF0F}"/>
              </a:ext>
            </a:extLst>
          </p:cNvPr>
          <p:cNvPicPr>
            <a:picLocks noChangeAspect="1"/>
          </p:cNvPicPr>
          <p:nvPr/>
        </p:nvPicPr>
        <p:blipFill>
          <a:blip r:embed="rId2"/>
          <a:srcRect t="14684"/>
          <a:stretch>
            <a:fillRect/>
          </a:stretch>
        </p:blipFill>
        <p:spPr>
          <a:xfrm>
            <a:off x="20" y="-1"/>
            <a:ext cx="7998205" cy="6858000"/>
          </a:xfrm>
          <a:prstGeom prst="rect">
            <a:avLst/>
          </a:prstGeom>
        </p:spPr>
      </p:pic>
      <p:pic>
        <p:nvPicPr>
          <p:cNvPr id="2" name="Afbeelding 1" descr="Afbeelding met tekst, Rechthoek, deur, kunst&#10;&#10;Door AI gegenereerde inhoud is mogelijk onjuist.">
            <a:extLst>
              <a:ext uri="{FF2B5EF4-FFF2-40B4-BE49-F238E27FC236}">
                <a16:creationId xmlns:a16="http://schemas.microsoft.com/office/drawing/2014/main" id="{CAFFAF59-DDD3-31A7-3C94-2B01D1EB78F8}"/>
              </a:ext>
            </a:extLst>
          </p:cNvPr>
          <p:cNvPicPr>
            <a:picLocks noChangeAspect="1"/>
          </p:cNvPicPr>
          <p:nvPr/>
        </p:nvPicPr>
        <p:blipFill>
          <a:blip r:embed="rId3"/>
          <a:srcRect l="8175" r="5085"/>
          <a:stretch>
            <a:fillRect/>
          </a:stretch>
        </p:blipFill>
        <p:spPr>
          <a:xfrm>
            <a:off x="7998225" y="-1"/>
            <a:ext cx="4193775" cy="6857999"/>
          </a:xfrm>
          <a:prstGeom prst="rect">
            <a:avLst/>
          </a:prstGeom>
        </p:spPr>
      </p:pic>
    </p:spTree>
    <p:extLst>
      <p:ext uri="{BB962C8B-B14F-4D97-AF65-F5344CB8AC3E}">
        <p14:creationId xmlns:p14="http://schemas.microsoft.com/office/powerpoint/2010/main" val="4169527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1B2923-0E7A-07A2-40D6-3684D11B6423}"/>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F2C3467-BD5E-B89C-F5E8-3C0E9DFC1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DECD884-A1E7-D065-D5E6-C44E15945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465D6A01-831C-FE71-1AAA-50C5562373BA}"/>
              </a:ext>
            </a:extLst>
          </p:cNvPr>
          <p:cNvPicPr>
            <a:picLocks noChangeAspect="1"/>
          </p:cNvPicPr>
          <p:nvPr/>
        </p:nvPicPr>
        <p:blipFill>
          <a:blip r:embed="rId2"/>
          <a:srcRect t="25000"/>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el 1">
            <a:extLst>
              <a:ext uri="{FF2B5EF4-FFF2-40B4-BE49-F238E27FC236}">
                <a16:creationId xmlns:a16="http://schemas.microsoft.com/office/drawing/2014/main" id="{3A21BC4C-A6DE-E22C-EC89-D2449D9F262D}"/>
              </a:ext>
            </a:extLst>
          </p:cNvPr>
          <p:cNvSpPr>
            <a:spLocks noGrp="1"/>
          </p:cNvSpPr>
          <p:nvPr>
            <p:ph type="ctrTitle"/>
          </p:nvPr>
        </p:nvSpPr>
        <p:spPr>
          <a:xfrm>
            <a:off x="507221" y="5729674"/>
            <a:ext cx="6931319" cy="752217"/>
          </a:xfrm>
        </p:spPr>
        <p:txBody>
          <a:bodyPr vert="horz" lIns="91440" tIns="45720" rIns="91440" bIns="45720" rtlCol="0" anchor="b">
            <a:normAutofit fontScale="90000"/>
          </a:bodyPr>
          <a:lstStyle/>
          <a:p>
            <a:pPr algn="l"/>
            <a:br>
              <a:rPr lang="en-US" sz="3600" b="1" dirty="0">
                <a:solidFill>
                  <a:schemeClr val="tx1">
                    <a:lumMod val="85000"/>
                    <a:lumOff val="15000"/>
                  </a:schemeClr>
                </a:solidFill>
              </a:rPr>
            </a:br>
            <a:br>
              <a:rPr lang="en-US" sz="3600" b="1" dirty="0">
                <a:solidFill>
                  <a:schemeClr val="tx1">
                    <a:lumMod val="85000"/>
                    <a:lumOff val="15000"/>
                  </a:schemeClr>
                </a:solidFill>
              </a:rPr>
            </a:br>
            <a:br>
              <a:rPr lang="en-US" sz="3600" b="1" dirty="0">
                <a:solidFill>
                  <a:schemeClr val="tx1">
                    <a:lumMod val="85000"/>
                    <a:lumOff val="15000"/>
                  </a:schemeClr>
                </a:solidFill>
              </a:rPr>
            </a:br>
            <a:br>
              <a:rPr lang="en-US" sz="3600" b="1" dirty="0">
                <a:solidFill>
                  <a:schemeClr val="tx1">
                    <a:lumMod val="85000"/>
                    <a:lumOff val="15000"/>
                  </a:schemeClr>
                </a:solidFill>
              </a:rPr>
            </a:br>
            <a:br>
              <a:rPr lang="en-US" sz="3600" b="1" dirty="0">
                <a:solidFill>
                  <a:schemeClr val="tx1">
                    <a:lumMod val="85000"/>
                    <a:lumOff val="15000"/>
                  </a:schemeClr>
                </a:solidFill>
              </a:rPr>
            </a:br>
            <a:br>
              <a:rPr lang="en-US" sz="3600" b="1" dirty="0">
                <a:solidFill>
                  <a:schemeClr val="tx1">
                    <a:lumMod val="85000"/>
                    <a:lumOff val="15000"/>
                  </a:schemeClr>
                </a:solidFill>
              </a:rPr>
            </a:br>
            <a:br>
              <a:rPr lang="en-US" sz="3600" b="1" dirty="0">
                <a:solidFill>
                  <a:schemeClr val="tx1">
                    <a:lumMod val="85000"/>
                    <a:lumOff val="15000"/>
                  </a:schemeClr>
                </a:solidFill>
              </a:rPr>
            </a:br>
            <a:br>
              <a:rPr lang="en-US" sz="3600" b="1" dirty="0">
                <a:solidFill>
                  <a:schemeClr val="tx1">
                    <a:lumMod val="85000"/>
                    <a:lumOff val="15000"/>
                  </a:schemeClr>
                </a:solidFill>
              </a:rPr>
            </a:br>
            <a:br>
              <a:rPr lang="en-US" sz="3600" b="1" dirty="0">
                <a:solidFill>
                  <a:schemeClr val="tx1">
                    <a:lumMod val="85000"/>
                    <a:lumOff val="15000"/>
                  </a:schemeClr>
                </a:solidFill>
              </a:rPr>
            </a:br>
            <a:br>
              <a:rPr lang="en-US" sz="3600" b="1" dirty="0">
                <a:solidFill>
                  <a:schemeClr val="tx1">
                    <a:lumMod val="85000"/>
                    <a:lumOff val="15000"/>
                  </a:schemeClr>
                </a:solidFill>
              </a:rPr>
            </a:br>
            <a:r>
              <a:rPr lang="en-US" sz="3600" b="1" dirty="0">
                <a:solidFill>
                  <a:schemeClr val="tx1">
                    <a:lumMod val="85000"/>
                    <a:lumOff val="15000"/>
                  </a:schemeClr>
                </a:solidFill>
              </a:rPr>
              <a:t>Samen </a:t>
            </a:r>
            <a:r>
              <a:rPr lang="en-US" sz="3600" b="1" dirty="0" err="1">
                <a:solidFill>
                  <a:schemeClr val="tx1">
                    <a:lumMod val="85000"/>
                    <a:lumOff val="15000"/>
                  </a:schemeClr>
                </a:solidFill>
              </a:rPr>
              <a:t>aan</a:t>
            </a:r>
            <a:r>
              <a:rPr lang="en-US" sz="3600" b="1" dirty="0">
                <a:solidFill>
                  <a:schemeClr val="tx1">
                    <a:lumMod val="85000"/>
                    <a:lumOff val="15000"/>
                  </a:schemeClr>
                </a:solidFill>
              </a:rPr>
              <a:t> de slag…</a:t>
            </a:r>
            <a:endParaRPr lang="en-US" sz="3600" b="1" kern="1200" cap="none" baseline="0" dirty="0">
              <a:solidFill>
                <a:schemeClr val="tx1">
                  <a:lumMod val="85000"/>
                  <a:lumOff val="15000"/>
                </a:schemeClr>
              </a:solidFill>
              <a:latin typeface="+mj-lt"/>
              <a:ea typeface="+mj-ea"/>
              <a:cs typeface="+mj-cs"/>
            </a:endParaRPr>
          </a:p>
        </p:txBody>
      </p:sp>
      <p:sp>
        <p:nvSpPr>
          <p:cNvPr id="3" name="Ondertitel 2">
            <a:extLst>
              <a:ext uri="{FF2B5EF4-FFF2-40B4-BE49-F238E27FC236}">
                <a16:creationId xmlns:a16="http://schemas.microsoft.com/office/drawing/2014/main" id="{79CBE1EB-AD20-02CB-AE22-F19CF3D11727}"/>
              </a:ext>
            </a:extLst>
          </p:cNvPr>
          <p:cNvSpPr>
            <a:spLocks noGrp="1"/>
          </p:cNvSpPr>
          <p:nvPr>
            <p:ph type="subTitle" idx="1"/>
          </p:nvPr>
        </p:nvSpPr>
        <p:spPr>
          <a:xfrm>
            <a:off x="599819" y="6059086"/>
            <a:ext cx="6931319" cy="349725"/>
          </a:xfrm>
        </p:spPr>
        <p:txBody>
          <a:bodyPr vert="horz" lIns="91440" tIns="45720" rIns="91440" bIns="45720" rtlCol="0" anchor="t">
            <a:normAutofit/>
          </a:bodyPr>
          <a:lstStyle/>
          <a:p>
            <a:pPr algn="l"/>
            <a:endParaRPr lang="en-US" sz="1600" i="1" dirty="0">
              <a:solidFill>
                <a:schemeClr val="tx1">
                  <a:lumMod val="85000"/>
                  <a:lumOff val="15000"/>
                </a:schemeClr>
              </a:solidFill>
            </a:endParaRPr>
          </a:p>
          <a:p>
            <a:pPr indent="-228600" algn="l">
              <a:buFont typeface="Neue Haas Grotesk Text Pro" panose="020B0504020202020204" pitchFamily="34" charset="0"/>
              <a:buChar char="-"/>
            </a:pPr>
            <a:endParaRPr lang="en-US" sz="1600" dirty="0">
              <a:solidFill>
                <a:schemeClr val="tx1">
                  <a:lumMod val="85000"/>
                  <a:lumOff val="15000"/>
                </a:schemeClr>
              </a:solidFill>
            </a:endParaRPr>
          </a:p>
        </p:txBody>
      </p:sp>
    </p:spTree>
    <p:extLst>
      <p:ext uri="{BB962C8B-B14F-4D97-AF65-F5344CB8AC3E}">
        <p14:creationId xmlns:p14="http://schemas.microsoft.com/office/powerpoint/2010/main" val="3391751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E705D9-DC32-F91C-8009-C18AEFC3207B}"/>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17029A8-4DFA-30CC-8509-2107E0243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E41DEE6-2862-8639-792F-93E13DC9F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083810F6-6A0B-B609-8628-8C127DB7C46A}"/>
              </a:ext>
            </a:extLst>
          </p:cNvPr>
          <p:cNvPicPr>
            <a:picLocks noChangeAspect="1"/>
          </p:cNvPicPr>
          <p:nvPr/>
        </p:nvPicPr>
        <p:blipFill>
          <a:blip r:embed="rId2"/>
          <a:srcRect t="25000"/>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el 1">
            <a:extLst>
              <a:ext uri="{FF2B5EF4-FFF2-40B4-BE49-F238E27FC236}">
                <a16:creationId xmlns:a16="http://schemas.microsoft.com/office/drawing/2014/main" id="{E7D405C0-A9AC-156B-A7CF-8D43644D108F}"/>
              </a:ext>
            </a:extLst>
          </p:cNvPr>
          <p:cNvSpPr>
            <a:spLocks noGrp="1"/>
          </p:cNvSpPr>
          <p:nvPr>
            <p:ph type="ctrTitle"/>
          </p:nvPr>
        </p:nvSpPr>
        <p:spPr>
          <a:xfrm>
            <a:off x="507221" y="5729674"/>
            <a:ext cx="6931319" cy="752217"/>
          </a:xfrm>
        </p:spPr>
        <p:txBody>
          <a:bodyPr vert="horz" lIns="91440" tIns="45720" rIns="91440" bIns="45720" rtlCol="0" anchor="b">
            <a:normAutofit fontScale="90000"/>
          </a:bodyPr>
          <a:lstStyle/>
          <a:p>
            <a:pPr algn="l"/>
            <a:br>
              <a:rPr lang="en-US" sz="3600" b="1" dirty="0">
                <a:solidFill>
                  <a:schemeClr val="tx1">
                    <a:lumMod val="85000"/>
                    <a:lumOff val="15000"/>
                  </a:schemeClr>
                </a:solidFill>
              </a:rPr>
            </a:br>
            <a:br>
              <a:rPr lang="en-US" sz="3600" b="1" dirty="0">
                <a:solidFill>
                  <a:schemeClr val="tx1">
                    <a:lumMod val="85000"/>
                    <a:lumOff val="15000"/>
                  </a:schemeClr>
                </a:solidFill>
              </a:rPr>
            </a:br>
            <a:br>
              <a:rPr lang="en-US" sz="3600" b="1" dirty="0">
                <a:solidFill>
                  <a:schemeClr val="tx1">
                    <a:lumMod val="85000"/>
                    <a:lumOff val="15000"/>
                  </a:schemeClr>
                </a:solidFill>
              </a:rPr>
            </a:br>
            <a:br>
              <a:rPr lang="en-US" sz="3600" b="1" dirty="0">
                <a:solidFill>
                  <a:schemeClr val="tx1">
                    <a:lumMod val="85000"/>
                    <a:lumOff val="15000"/>
                  </a:schemeClr>
                </a:solidFill>
              </a:rPr>
            </a:br>
            <a:br>
              <a:rPr lang="en-US" sz="3600" b="1" dirty="0">
                <a:solidFill>
                  <a:schemeClr val="tx1">
                    <a:lumMod val="85000"/>
                    <a:lumOff val="15000"/>
                  </a:schemeClr>
                </a:solidFill>
              </a:rPr>
            </a:br>
            <a:br>
              <a:rPr lang="en-US" sz="3600" b="1" dirty="0">
                <a:solidFill>
                  <a:schemeClr val="tx1">
                    <a:lumMod val="85000"/>
                    <a:lumOff val="15000"/>
                  </a:schemeClr>
                </a:solidFill>
              </a:rPr>
            </a:br>
            <a:br>
              <a:rPr lang="en-US" sz="3600" b="1" dirty="0">
                <a:solidFill>
                  <a:schemeClr val="tx1">
                    <a:lumMod val="85000"/>
                    <a:lumOff val="15000"/>
                  </a:schemeClr>
                </a:solidFill>
              </a:rPr>
            </a:br>
            <a:br>
              <a:rPr lang="en-US" sz="3600" b="1" dirty="0">
                <a:solidFill>
                  <a:schemeClr val="tx1">
                    <a:lumMod val="85000"/>
                    <a:lumOff val="15000"/>
                  </a:schemeClr>
                </a:solidFill>
              </a:rPr>
            </a:br>
            <a:br>
              <a:rPr lang="en-US" sz="3600" b="1" dirty="0">
                <a:solidFill>
                  <a:schemeClr val="tx1">
                    <a:lumMod val="85000"/>
                    <a:lumOff val="15000"/>
                  </a:schemeClr>
                </a:solidFill>
              </a:rPr>
            </a:br>
            <a:br>
              <a:rPr lang="en-US" sz="3600" b="1" dirty="0">
                <a:solidFill>
                  <a:schemeClr val="tx1">
                    <a:lumMod val="85000"/>
                    <a:lumOff val="15000"/>
                  </a:schemeClr>
                </a:solidFill>
              </a:rPr>
            </a:br>
            <a:br>
              <a:rPr lang="en-US" sz="3600" b="1" dirty="0">
                <a:solidFill>
                  <a:schemeClr val="tx1">
                    <a:lumMod val="85000"/>
                    <a:lumOff val="15000"/>
                  </a:schemeClr>
                </a:solidFill>
              </a:rPr>
            </a:br>
            <a:r>
              <a:rPr lang="en-US" sz="3600" b="1" dirty="0">
                <a:solidFill>
                  <a:schemeClr val="tx1">
                    <a:lumMod val="85000"/>
                    <a:lumOff val="15000"/>
                  </a:schemeClr>
                </a:solidFill>
              </a:rPr>
              <a:t>Alles wat </a:t>
            </a:r>
            <a:r>
              <a:rPr lang="en-US" sz="3600" b="1" dirty="0" err="1">
                <a:solidFill>
                  <a:schemeClr val="tx1">
                    <a:lumMod val="85000"/>
                    <a:lumOff val="15000"/>
                  </a:schemeClr>
                </a:solidFill>
              </a:rPr>
              <a:t>ik</a:t>
            </a:r>
            <a:r>
              <a:rPr lang="en-US" sz="3600" b="1" dirty="0">
                <a:solidFill>
                  <a:schemeClr val="tx1">
                    <a:lumMod val="85000"/>
                    <a:lumOff val="15000"/>
                  </a:schemeClr>
                </a:solidFill>
              </a:rPr>
              <a:t> je wens…</a:t>
            </a:r>
            <a:br>
              <a:rPr lang="en-US" sz="3600" b="1" dirty="0">
                <a:solidFill>
                  <a:schemeClr val="tx1">
                    <a:lumMod val="85000"/>
                    <a:lumOff val="15000"/>
                  </a:schemeClr>
                </a:solidFill>
              </a:rPr>
            </a:br>
            <a:r>
              <a:rPr lang="en-US" sz="3600" b="1" dirty="0">
                <a:solidFill>
                  <a:schemeClr val="tx1">
                    <a:lumMod val="85000"/>
                    <a:lumOff val="15000"/>
                  </a:schemeClr>
                </a:solidFill>
              </a:rPr>
              <a:t>past in het </a:t>
            </a:r>
            <a:r>
              <a:rPr lang="en-US" sz="3600" b="1" dirty="0" err="1">
                <a:solidFill>
                  <a:schemeClr val="tx1">
                    <a:lumMod val="85000"/>
                    <a:lumOff val="15000"/>
                  </a:schemeClr>
                </a:solidFill>
              </a:rPr>
              <a:t>woord</a:t>
            </a:r>
            <a:r>
              <a:rPr lang="en-US" sz="3600" b="1" dirty="0">
                <a:solidFill>
                  <a:schemeClr val="tx1">
                    <a:lumMod val="85000"/>
                    <a:lumOff val="15000"/>
                  </a:schemeClr>
                </a:solidFill>
              </a:rPr>
              <a:t> </a:t>
            </a:r>
            <a:r>
              <a:rPr lang="en-US" sz="3600" b="1" dirty="0" err="1">
                <a:solidFill>
                  <a:schemeClr val="tx1">
                    <a:lumMod val="85000"/>
                    <a:lumOff val="15000"/>
                  </a:schemeClr>
                </a:solidFill>
              </a:rPr>
              <a:t>liefde</a:t>
            </a:r>
            <a:br>
              <a:rPr lang="en-US" sz="3600" b="1" dirty="0">
                <a:solidFill>
                  <a:schemeClr val="tx1">
                    <a:lumMod val="85000"/>
                    <a:lumOff val="15000"/>
                  </a:schemeClr>
                </a:solidFill>
              </a:rPr>
            </a:br>
            <a:r>
              <a:rPr lang="en-US" sz="3600" b="1" dirty="0">
                <a:solidFill>
                  <a:schemeClr val="tx1">
                    <a:lumMod val="85000"/>
                    <a:lumOff val="15000"/>
                  </a:schemeClr>
                </a:solidFill>
              </a:rPr>
              <a:t> 	- T. Helderman-</a:t>
            </a:r>
            <a:endParaRPr lang="en-US" sz="3600" b="1" kern="1200" cap="none" baseline="0" dirty="0">
              <a:solidFill>
                <a:schemeClr val="tx1">
                  <a:lumMod val="85000"/>
                  <a:lumOff val="15000"/>
                </a:schemeClr>
              </a:solidFill>
              <a:latin typeface="+mj-lt"/>
              <a:ea typeface="+mj-ea"/>
              <a:cs typeface="+mj-cs"/>
            </a:endParaRPr>
          </a:p>
        </p:txBody>
      </p:sp>
      <p:sp>
        <p:nvSpPr>
          <p:cNvPr id="3" name="Ondertitel 2">
            <a:extLst>
              <a:ext uri="{FF2B5EF4-FFF2-40B4-BE49-F238E27FC236}">
                <a16:creationId xmlns:a16="http://schemas.microsoft.com/office/drawing/2014/main" id="{A16E148D-C018-1BA2-8D2F-0974DCAF2C80}"/>
              </a:ext>
            </a:extLst>
          </p:cNvPr>
          <p:cNvSpPr>
            <a:spLocks noGrp="1"/>
          </p:cNvSpPr>
          <p:nvPr>
            <p:ph type="subTitle" idx="1"/>
          </p:nvPr>
        </p:nvSpPr>
        <p:spPr>
          <a:xfrm>
            <a:off x="599819" y="6059086"/>
            <a:ext cx="6931319" cy="349725"/>
          </a:xfrm>
        </p:spPr>
        <p:txBody>
          <a:bodyPr vert="horz" lIns="91440" tIns="45720" rIns="91440" bIns="45720" rtlCol="0" anchor="t">
            <a:normAutofit/>
          </a:bodyPr>
          <a:lstStyle/>
          <a:p>
            <a:pPr algn="l"/>
            <a:endParaRPr lang="en-US" sz="1600" i="1" dirty="0">
              <a:solidFill>
                <a:schemeClr val="tx1">
                  <a:lumMod val="85000"/>
                  <a:lumOff val="15000"/>
                </a:schemeClr>
              </a:solidFill>
            </a:endParaRPr>
          </a:p>
          <a:p>
            <a:pPr indent="-228600" algn="l">
              <a:buFont typeface="Neue Haas Grotesk Text Pro" panose="020B0504020202020204" pitchFamily="34" charset="0"/>
              <a:buChar char="-"/>
            </a:pPr>
            <a:endParaRPr lang="en-US" sz="1600" dirty="0">
              <a:solidFill>
                <a:schemeClr val="tx1">
                  <a:lumMod val="85000"/>
                  <a:lumOff val="15000"/>
                </a:schemeClr>
              </a:solidFill>
            </a:endParaRPr>
          </a:p>
        </p:txBody>
      </p:sp>
    </p:spTree>
    <p:extLst>
      <p:ext uri="{BB962C8B-B14F-4D97-AF65-F5344CB8AC3E}">
        <p14:creationId xmlns:p14="http://schemas.microsoft.com/office/powerpoint/2010/main" val="3990489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87E80F-455B-645C-339D-2AEE0506D10E}"/>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E341CFA1-90C6-6405-BC6A-3EDF32A20E35}"/>
              </a:ext>
            </a:extLst>
          </p:cNvPr>
          <p:cNvPicPr>
            <a:picLocks noChangeAspect="1"/>
          </p:cNvPicPr>
          <p:nvPr/>
        </p:nvPicPr>
        <p:blipFill>
          <a:blip r:embed="rId2">
            <a:alphaModFix amt="40000"/>
          </a:blip>
          <a:srcRect t="14743" r="1" b="4101"/>
          <a:stretch>
            <a:fillRect/>
          </a:stretch>
        </p:blipFill>
        <p:spPr>
          <a:xfrm>
            <a:off x="-170" y="10"/>
            <a:ext cx="8450317" cy="6857990"/>
          </a:xfrm>
          <a:prstGeom prst="rect">
            <a:avLst/>
          </a:prstGeom>
        </p:spPr>
      </p:pic>
      <p:sp>
        <p:nvSpPr>
          <p:cNvPr id="2" name="Titel 1">
            <a:extLst>
              <a:ext uri="{FF2B5EF4-FFF2-40B4-BE49-F238E27FC236}">
                <a16:creationId xmlns:a16="http://schemas.microsoft.com/office/drawing/2014/main" id="{1EB73C0D-F11C-D7F3-56F6-234547B87E29}"/>
              </a:ext>
            </a:extLst>
          </p:cNvPr>
          <p:cNvSpPr>
            <a:spLocks noGrp="1"/>
          </p:cNvSpPr>
          <p:nvPr>
            <p:ph type="ctrTitle"/>
          </p:nvPr>
        </p:nvSpPr>
        <p:spPr>
          <a:xfrm>
            <a:off x="406401" y="1919111"/>
            <a:ext cx="4620584" cy="4567137"/>
          </a:xfrm>
        </p:spPr>
        <p:txBody>
          <a:bodyPr vert="horz" lIns="91440" tIns="45720" rIns="91440" bIns="45720" rtlCol="0">
            <a:normAutofit/>
          </a:bodyPr>
          <a:lstStyle/>
          <a:p>
            <a:pPr algn="l"/>
            <a:r>
              <a:rPr lang="en-US" sz="4400" cap="none" dirty="0">
                <a:solidFill>
                  <a:srgbClr val="FFFFFF"/>
                </a:solidFill>
              </a:rPr>
              <a:t>De </a:t>
            </a:r>
            <a:r>
              <a:rPr lang="en-US" sz="4400" cap="none" dirty="0" err="1">
                <a:solidFill>
                  <a:srgbClr val="FFFFFF"/>
                </a:solidFill>
              </a:rPr>
              <a:t>enige</a:t>
            </a:r>
            <a:r>
              <a:rPr lang="en-US" sz="4400" cap="none" dirty="0">
                <a:solidFill>
                  <a:srgbClr val="FFFFFF"/>
                </a:solidFill>
              </a:rPr>
              <a:t>, </a:t>
            </a:r>
            <a:r>
              <a:rPr lang="en-US" sz="4400" cap="none" dirty="0" err="1">
                <a:solidFill>
                  <a:srgbClr val="FFFFFF"/>
                </a:solidFill>
              </a:rPr>
              <a:t>echte</a:t>
            </a:r>
            <a:r>
              <a:rPr lang="en-US" sz="4400" cap="none" dirty="0">
                <a:solidFill>
                  <a:srgbClr val="FFFFFF"/>
                </a:solidFill>
              </a:rPr>
              <a:t> </a:t>
            </a:r>
            <a:r>
              <a:rPr lang="en-US" sz="4400" cap="none" dirty="0" err="1">
                <a:solidFill>
                  <a:srgbClr val="FFFFFF"/>
                </a:solidFill>
              </a:rPr>
              <a:t>Kerst</a:t>
            </a:r>
            <a:r>
              <a:rPr lang="en-US" sz="4400" dirty="0" err="1">
                <a:solidFill>
                  <a:srgbClr val="FFFFFF"/>
                </a:solidFill>
              </a:rPr>
              <a:t>quiz</a:t>
            </a:r>
            <a:endParaRPr lang="en-US" sz="4400" b="1" kern="1200" cap="none" baseline="0" dirty="0">
              <a:solidFill>
                <a:srgbClr val="FFFFFF"/>
              </a:solidFill>
              <a:latin typeface="+mj-lt"/>
              <a:ea typeface="+mj-ea"/>
              <a:cs typeface="+mj-cs"/>
            </a:endParaRPr>
          </a:p>
        </p:txBody>
      </p:sp>
      <p:sp>
        <p:nvSpPr>
          <p:cNvPr id="3" name="Ondertitel 2">
            <a:extLst>
              <a:ext uri="{FF2B5EF4-FFF2-40B4-BE49-F238E27FC236}">
                <a16:creationId xmlns:a16="http://schemas.microsoft.com/office/drawing/2014/main" id="{24635B17-2C70-714E-085F-FADE5E533217}"/>
              </a:ext>
            </a:extLst>
          </p:cNvPr>
          <p:cNvSpPr>
            <a:spLocks noGrp="1"/>
          </p:cNvSpPr>
          <p:nvPr>
            <p:ph type="subTitle" idx="1"/>
          </p:nvPr>
        </p:nvSpPr>
        <p:spPr>
          <a:xfrm>
            <a:off x="643467" y="5277684"/>
            <a:ext cx="4620584" cy="775494"/>
          </a:xfrm>
        </p:spPr>
        <p:txBody>
          <a:bodyPr vert="horz" lIns="91440" tIns="45720" rIns="91440" bIns="45720" rtlCol="0">
            <a:normAutofit/>
          </a:bodyPr>
          <a:lstStyle/>
          <a:p>
            <a:pPr algn="l"/>
            <a:endParaRPr lang="en-US">
              <a:solidFill>
                <a:srgbClr val="FFFFFF"/>
              </a:solidFill>
            </a:endParaRPr>
          </a:p>
          <a:p>
            <a:pPr indent="-228600" algn="l">
              <a:buFont typeface="Neue Haas Grotesk Text Pro" panose="020B0504020202020204" pitchFamily="34" charset="0"/>
              <a:buChar char="-"/>
            </a:pPr>
            <a:endParaRPr lang="en-US">
              <a:solidFill>
                <a:srgbClr val="FFFFFF"/>
              </a:solidFill>
            </a:endParaRPr>
          </a:p>
        </p:txBody>
      </p:sp>
      <p:pic>
        <p:nvPicPr>
          <p:cNvPr id="5" name="Afbeelding 4">
            <a:extLst>
              <a:ext uri="{FF2B5EF4-FFF2-40B4-BE49-F238E27FC236}">
                <a16:creationId xmlns:a16="http://schemas.microsoft.com/office/drawing/2014/main" id="{6D90CA62-2CE2-B560-92D6-9B69DD18F795}"/>
              </a:ext>
            </a:extLst>
          </p:cNvPr>
          <p:cNvPicPr>
            <a:picLocks noChangeAspect="1"/>
          </p:cNvPicPr>
          <p:nvPr/>
        </p:nvPicPr>
        <p:blipFill>
          <a:blip r:embed="rId3"/>
          <a:srcRect l="10658" r="24133"/>
          <a:stretch>
            <a:fillRect/>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196613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751A90-0E8C-47A8-CCC8-48515CB0B121}"/>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D2F2EA6-9AD0-5148-C470-C3F75A136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660A250-C711-C523-16DF-52F2756150FF}"/>
              </a:ext>
            </a:extLst>
          </p:cNvPr>
          <p:cNvSpPr>
            <a:spLocks noGrp="1"/>
          </p:cNvSpPr>
          <p:nvPr>
            <p:ph type="ctrTitle"/>
          </p:nvPr>
        </p:nvSpPr>
        <p:spPr>
          <a:xfrm>
            <a:off x="890338" y="625510"/>
            <a:ext cx="3734014" cy="3566160"/>
          </a:xfrm>
        </p:spPr>
        <p:txBody>
          <a:bodyPr vert="horz" lIns="91440" tIns="45720" rIns="91440" bIns="45720" rtlCol="0" anchor="b">
            <a:normAutofit/>
          </a:bodyPr>
          <a:lstStyle/>
          <a:p>
            <a:pPr algn="l"/>
            <a:r>
              <a:rPr lang="en-US" sz="5400" cap="none" dirty="0" err="1"/>
              <a:t>Kerst</a:t>
            </a:r>
            <a:r>
              <a:rPr lang="en-US" sz="5400" dirty="0" err="1"/>
              <a:t>quiz</a:t>
            </a:r>
            <a:endParaRPr lang="en-US" sz="5400" b="1" kern="1200" cap="none" baseline="0" dirty="0">
              <a:latin typeface="+mj-lt"/>
              <a:ea typeface="+mj-ea"/>
              <a:cs typeface="+mj-cs"/>
            </a:endParaRPr>
          </a:p>
        </p:txBody>
      </p:sp>
      <p:sp>
        <p:nvSpPr>
          <p:cNvPr id="3" name="Ondertitel 2">
            <a:extLst>
              <a:ext uri="{FF2B5EF4-FFF2-40B4-BE49-F238E27FC236}">
                <a16:creationId xmlns:a16="http://schemas.microsoft.com/office/drawing/2014/main" id="{D87E7598-5416-F637-D179-B6967238D19B}"/>
              </a:ext>
            </a:extLst>
          </p:cNvPr>
          <p:cNvSpPr>
            <a:spLocks noGrp="1"/>
          </p:cNvSpPr>
          <p:nvPr>
            <p:ph type="subTitle" idx="1"/>
          </p:nvPr>
        </p:nvSpPr>
        <p:spPr>
          <a:xfrm>
            <a:off x="890338" y="4645152"/>
            <a:ext cx="3734014" cy="1572768"/>
          </a:xfrm>
        </p:spPr>
        <p:txBody>
          <a:bodyPr vert="horz" lIns="91440" tIns="45720" rIns="91440" bIns="45720" rtlCol="0">
            <a:normAutofit/>
          </a:bodyPr>
          <a:lstStyle/>
          <a:p>
            <a:pPr algn="l"/>
            <a:endParaRPr lang="en-US" dirty="0"/>
          </a:p>
          <a:p>
            <a:pPr indent="-228600" algn="l">
              <a:buFont typeface="Neue Haas Grotesk Text Pro" panose="020B0504020202020204" pitchFamily="34" charset="0"/>
              <a:buChar char="-"/>
            </a:pPr>
            <a:endParaRPr lang="en-US" dirty="0"/>
          </a:p>
        </p:txBody>
      </p:sp>
      <p:sp>
        <p:nvSpPr>
          <p:cNvPr id="26" name="sketchy line">
            <a:extLst>
              <a:ext uri="{FF2B5EF4-FFF2-40B4-BE49-F238E27FC236}">
                <a16:creationId xmlns:a16="http://schemas.microsoft.com/office/drawing/2014/main" id="{3819E9DF-F16D-E53D-36D4-C99AF88D4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8E3A2ACE-BCA4-BA97-1A28-FBE8C6ED293A}"/>
              </a:ext>
            </a:extLst>
          </p:cNvPr>
          <p:cNvPicPr>
            <a:picLocks noChangeAspect="1"/>
          </p:cNvPicPr>
          <p:nvPr/>
        </p:nvPicPr>
        <p:blipFill>
          <a:blip r:embed="rId2"/>
          <a:srcRect l="5649" r="19124"/>
          <a:stretch/>
        </p:blipFill>
        <p:spPr>
          <a:xfrm>
            <a:off x="531322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kstvak 3">
            <a:extLst>
              <a:ext uri="{FF2B5EF4-FFF2-40B4-BE49-F238E27FC236}">
                <a16:creationId xmlns:a16="http://schemas.microsoft.com/office/drawing/2014/main" id="{BF929534-5C8F-DC82-5099-B7018DE9F47D}"/>
              </a:ext>
            </a:extLst>
          </p:cNvPr>
          <p:cNvSpPr txBox="1"/>
          <p:nvPr/>
        </p:nvSpPr>
        <p:spPr>
          <a:xfrm>
            <a:off x="970591" y="5107071"/>
            <a:ext cx="3573507" cy="523220"/>
          </a:xfrm>
          <a:prstGeom prst="rect">
            <a:avLst/>
          </a:prstGeom>
          <a:noFill/>
        </p:spPr>
        <p:txBody>
          <a:bodyPr wrap="square" rtlCol="0">
            <a:spAutoFit/>
          </a:bodyPr>
          <a:lstStyle/>
          <a:p>
            <a:r>
              <a:rPr lang="nl-BE" sz="2800" dirty="0"/>
              <a:t>Antwoorden </a:t>
            </a:r>
            <a:r>
              <a:rPr lang="nl-BE" sz="2800" dirty="0">
                <a:sym typeface="Wingdings" panose="05000000000000000000" pitchFamily="2" charset="2"/>
              </a:rPr>
              <a:t></a:t>
            </a:r>
            <a:endParaRPr lang="nl-BE" sz="2800" dirty="0"/>
          </a:p>
        </p:txBody>
      </p:sp>
    </p:spTree>
    <p:extLst>
      <p:ext uri="{BB962C8B-B14F-4D97-AF65-F5344CB8AC3E}">
        <p14:creationId xmlns:p14="http://schemas.microsoft.com/office/powerpoint/2010/main" val="1423484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B373F7-623A-9C87-E064-00F4988FAD98}"/>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54662B65-C408-BE4A-0FC0-EDEEFA3B3F26}"/>
              </a:ext>
            </a:extLst>
          </p:cNvPr>
          <p:cNvPicPr>
            <a:picLocks noChangeAspect="1"/>
          </p:cNvPicPr>
          <p:nvPr/>
        </p:nvPicPr>
        <p:blipFill>
          <a:blip r:embed="rId2"/>
          <a:srcRect t="25000"/>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el 1">
            <a:extLst>
              <a:ext uri="{FF2B5EF4-FFF2-40B4-BE49-F238E27FC236}">
                <a16:creationId xmlns:a16="http://schemas.microsoft.com/office/drawing/2014/main" id="{BF9D18C7-4391-6C77-68AE-355DE0AF25A6}"/>
              </a:ext>
            </a:extLst>
          </p:cNvPr>
          <p:cNvSpPr>
            <a:spLocks noGrp="1"/>
          </p:cNvSpPr>
          <p:nvPr>
            <p:ph type="ctrTitle"/>
          </p:nvPr>
        </p:nvSpPr>
        <p:spPr>
          <a:xfrm>
            <a:off x="599818" y="5234320"/>
            <a:ext cx="6931319" cy="752217"/>
          </a:xfrm>
        </p:spPr>
        <p:txBody>
          <a:bodyPr vert="horz" lIns="91440" tIns="45720" rIns="91440" bIns="45720" rtlCol="0" anchor="b">
            <a:normAutofit/>
          </a:bodyPr>
          <a:lstStyle/>
          <a:p>
            <a:pPr algn="l"/>
            <a:r>
              <a:rPr lang="en-US" sz="3600" b="1" kern="1200" cap="none" baseline="0" dirty="0">
                <a:solidFill>
                  <a:schemeClr val="tx1">
                    <a:lumMod val="85000"/>
                    <a:lumOff val="15000"/>
                  </a:schemeClr>
                </a:solidFill>
                <a:latin typeface="+mj-lt"/>
                <a:ea typeface="+mj-ea"/>
                <a:cs typeface="+mj-cs"/>
              </a:rPr>
              <a:t>2 </a:t>
            </a:r>
            <a:r>
              <a:rPr lang="en-US" sz="3600" b="1" kern="1200" cap="none" baseline="0" dirty="0" err="1">
                <a:solidFill>
                  <a:schemeClr val="tx1">
                    <a:lumMod val="85000"/>
                    <a:lumOff val="15000"/>
                  </a:schemeClr>
                </a:solidFill>
                <a:latin typeface="+mj-lt"/>
                <a:ea typeface="+mj-ea"/>
                <a:cs typeface="+mj-cs"/>
              </a:rPr>
              <a:t>Kerstverhalen</a:t>
            </a:r>
            <a:r>
              <a:rPr lang="en-US" sz="3600" b="1" kern="1200" cap="none" baseline="0" dirty="0">
                <a:solidFill>
                  <a:schemeClr val="tx1">
                    <a:lumMod val="85000"/>
                    <a:lumOff val="15000"/>
                  </a:schemeClr>
                </a:solidFill>
                <a:latin typeface="+mj-lt"/>
                <a:ea typeface="+mj-ea"/>
                <a:cs typeface="+mj-cs"/>
              </a:rPr>
              <a:t>: Lc </a:t>
            </a:r>
            <a:r>
              <a:rPr lang="en-US" sz="3600" b="1" kern="1200" cap="none" baseline="0" dirty="0" err="1">
                <a:solidFill>
                  <a:schemeClr val="tx1">
                    <a:lumMod val="85000"/>
                    <a:lumOff val="15000"/>
                  </a:schemeClr>
                </a:solidFill>
                <a:latin typeface="+mj-lt"/>
                <a:ea typeface="+mj-ea"/>
                <a:cs typeface="+mj-cs"/>
              </a:rPr>
              <a:t>en</a:t>
            </a:r>
            <a:r>
              <a:rPr lang="en-US" sz="3600" b="1" kern="1200" cap="none" dirty="0">
                <a:solidFill>
                  <a:schemeClr val="tx1">
                    <a:lumMod val="85000"/>
                    <a:lumOff val="15000"/>
                  </a:schemeClr>
                </a:solidFill>
                <a:latin typeface="+mj-lt"/>
                <a:ea typeface="+mj-ea"/>
                <a:cs typeface="+mj-cs"/>
              </a:rPr>
              <a:t> Mt</a:t>
            </a:r>
            <a:endParaRPr lang="en-US" sz="3600" b="1" kern="1200" cap="none" baseline="0" dirty="0">
              <a:solidFill>
                <a:schemeClr val="tx1">
                  <a:lumMod val="85000"/>
                  <a:lumOff val="15000"/>
                </a:schemeClr>
              </a:solidFill>
              <a:latin typeface="+mj-lt"/>
              <a:ea typeface="+mj-ea"/>
              <a:cs typeface="+mj-cs"/>
            </a:endParaRPr>
          </a:p>
        </p:txBody>
      </p:sp>
      <p:sp>
        <p:nvSpPr>
          <p:cNvPr id="3" name="Ondertitel 2">
            <a:extLst>
              <a:ext uri="{FF2B5EF4-FFF2-40B4-BE49-F238E27FC236}">
                <a16:creationId xmlns:a16="http://schemas.microsoft.com/office/drawing/2014/main" id="{D42727C0-AFD9-DDAF-492B-1DDCD2ED7E8C}"/>
              </a:ext>
            </a:extLst>
          </p:cNvPr>
          <p:cNvSpPr>
            <a:spLocks noGrp="1"/>
          </p:cNvSpPr>
          <p:nvPr>
            <p:ph type="subTitle" idx="1"/>
          </p:nvPr>
        </p:nvSpPr>
        <p:spPr>
          <a:xfrm>
            <a:off x="599819" y="6059086"/>
            <a:ext cx="6931319" cy="349725"/>
          </a:xfrm>
        </p:spPr>
        <p:txBody>
          <a:bodyPr vert="horz" lIns="91440" tIns="45720" rIns="91440" bIns="45720" rtlCol="0" anchor="t">
            <a:normAutofit/>
          </a:bodyPr>
          <a:lstStyle/>
          <a:p>
            <a:pPr algn="l"/>
            <a:endParaRPr lang="en-US" sz="1600">
              <a:solidFill>
                <a:schemeClr val="tx1">
                  <a:lumMod val="85000"/>
                  <a:lumOff val="15000"/>
                </a:schemeClr>
              </a:solidFill>
            </a:endParaRPr>
          </a:p>
          <a:p>
            <a:pPr indent="-228600" algn="l">
              <a:buFont typeface="Neue Haas Grotesk Text Pro" panose="020B0504020202020204" pitchFamily="34" charset="0"/>
              <a:buChar char="-"/>
            </a:pPr>
            <a:endParaRPr lang="en-US" sz="1600">
              <a:solidFill>
                <a:schemeClr val="tx1">
                  <a:lumMod val="85000"/>
                  <a:lumOff val="15000"/>
                </a:schemeClr>
              </a:solidFill>
            </a:endParaRPr>
          </a:p>
        </p:txBody>
      </p:sp>
    </p:spTree>
    <p:extLst>
      <p:ext uri="{BB962C8B-B14F-4D97-AF65-F5344CB8AC3E}">
        <p14:creationId xmlns:p14="http://schemas.microsoft.com/office/powerpoint/2010/main" val="2551943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AFDF15E-CD12-178E-6C8A-2B13F1355790}"/>
              </a:ext>
            </a:extLst>
          </p:cNvPr>
          <p:cNvSpPr>
            <a:spLocks noGrp="1"/>
          </p:cNvSpPr>
          <p:nvPr>
            <p:ph type="title"/>
          </p:nvPr>
        </p:nvSpPr>
        <p:spPr>
          <a:xfrm>
            <a:off x="838200" y="365125"/>
            <a:ext cx="10515600" cy="1325563"/>
          </a:xfrm>
        </p:spPr>
        <p:txBody>
          <a:bodyPr>
            <a:normAutofit/>
          </a:bodyPr>
          <a:lstStyle/>
          <a:p>
            <a:r>
              <a:rPr lang="nl-BE" sz="5400"/>
              <a:t>Opstapje </a:t>
            </a:r>
          </a:p>
        </p:txBody>
      </p:sp>
      <p:sp>
        <p:nvSpPr>
          <p:cNvPr id="5" name="Tijdelijke aanduiding voor inhoud 4">
            <a:extLst>
              <a:ext uri="{FF2B5EF4-FFF2-40B4-BE49-F238E27FC236}">
                <a16:creationId xmlns:a16="http://schemas.microsoft.com/office/drawing/2014/main" id="{4DC270CA-5236-B4A6-09FF-4D2514DE8E1A}"/>
              </a:ext>
            </a:extLst>
          </p:cNvPr>
          <p:cNvSpPr>
            <a:spLocks noGrp="1"/>
          </p:cNvSpPr>
          <p:nvPr>
            <p:ph idx="1"/>
          </p:nvPr>
        </p:nvSpPr>
        <p:spPr>
          <a:xfrm>
            <a:off x="175097" y="1727264"/>
            <a:ext cx="11867745" cy="5112448"/>
          </a:xfrm>
        </p:spPr>
        <p:txBody>
          <a:bodyPr>
            <a:normAutofit lnSpcReduction="10000"/>
          </a:bodyPr>
          <a:lstStyle/>
          <a:p>
            <a:pPr marL="0" indent="0">
              <a:buNone/>
            </a:pPr>
            <a:r>
              <a:rPr lang="nl-BE" sz="2200" dirty="0"/>
              <a:t>De schrijvers van de evangelies </a:t>
            </a:r>
            <a:r>
              <a:rPr lang="nl-BE" sz="2200" dirty="0">
                <a:solidFill>
                  <a:srgbClr val="FF0000"/>
                </a:solidFill>
              </a:rPr>
              <a:t>hebben Jezus niet gekend</a:t>
            </a:r>
            <a:r>
              <a:rPr lang="nl-BE" sz="2200" dirty="0"/>
              <a:t>. </a:t>
            </a:r>
            <a:r>
              <a:rPr lang="nl-BE" sz="2200" dirty="0">
                <a:solidFill>
                  <a:srgbClr val="FF0000"/>
                </a:solidFill>
              </a:rPr>
              <a:t>Ze hoorden wel veel over Hem</a:t>
            </a:r>
            <a:r>
              <a:rPr lang="nl-BE" sz="2200" dirty="0"/>
              <a:t>. Welke ervaringen beluisterden ze? Hierover willen ze een verhaal maken. Hoe pakken ze dit aan? Twee schrijvers, Lucas en </a:t>
            </a:r>
            <a:r>
              <a:rPr lang="nl-BE" sz="2200" dirty="0" err="1"/>
              <a:t>Matteüs</a:t>
            </a:r>
            <a:r>
              <a:rPr lang="nl-BE" sz="2200" dirty="0"/>
              <a:t>, willen hun boek laten beginnen met een geboorteverhaal.</a:t>
            </a:r>
          </a:p>
          <a:p>
            <a:pPr marL="0" indent="0">
              <a:buNone/>
            </a:pPr>
            <a:endParaRPr lang="nl-BE" sz="2200" u="sng" dirty="0"/>
          </a:p>
          <a:p>
            <a:pPr marL="0" indent="0">
              <a:buNone/>
            </a:pPr>
            <a:r>
              <a:rPr lang="nl-BE" sz="2200" u="sng" dirty="0"/>
              <a:t>Wat hebben ze allemaal beluisterd? </a:t>
            </a:r>
          </a:p>
          <a:p>
            <a:pPr marL="0" indent="0">
              <a:buNone/>
            </a:pPr>
            <a:r>
              <a:rPr lang="nl-BE" sz="2200" i="1" dirty="0"/>
              <a:t>Jezus was zeer eenvoudig. Hij is niet van rijke komaf.</a:t>
            </a:r>
            <a:endParaRPr lang="nl-BE" sz="2200" u="sng" dirty="0"/>
          </a:p>
          <a:p>
            <a:pPr marL="0" indent="0">
              <a:buNone/>
            </a:pPr>
            <a:r>
              <a:rPr lang="nl-BE" sz="2200" i="1" dirty="0"/>
              <a:t>Jezus verbindt zich met kwetsbare mensen, met niet-geletterde mensen, met mensen met minder kansen en privileges.</a:t>
            </a:r>
          </a:p>
          <a:p>
            <a:pPr marL="0" indent="0">
              <a:buNone/>
            </a:pPr>
            <a:r>
              <a:rPr lang="nl-BE" sz="2200" i="1" dirty="0"/>
              <a:t>Jezus was niet verwacht/welkom/geliefd door politieke en religieuze leiders. Ze wilden hem ‘kwijt’!</a:t>
            </a:r>
          </a:p>
          <a:p>
            <a:pPr marL="0" indent="0">
              <a:buNone/>
            </a:pPr>
            <a:r>
              <a:rPr lang="nl-BE" sz="2200" i="1" dirty="0"/>
              <a:t>Mensen die zich openen voor en laten raken door Jezus veranderen door de ontmoeting.</a:t>
            </a:r>
          </a:p>
          <a:p>
            <a:pPr marL="0" indent="0">
              <a:buNone/>
            </a:pPr>
            <a:r>
              <a:rPr lang="nl-BE" sz="2200" i="1" dirty="0"/>
              <a:t>Radicale liefde: extreem in woorden en daden. Tegen macht, rijkdom, bezit als dit mensen onderdrukten en benadeelden.</a:t>
            </a:r>
          </a:p>
          <a:p>
            <a:pPr marL="0" indent="0">
              <a:buNone/>
            </a:pPr>
            <a:r>
              <a:rPr lang="nl-NL" sz="2200" i="1" dirty="0"/>
              <a:t>Sterke verbinding met God; Kracht bij God ; God op aarde/goddelijk</a:t>
            </a:r>
            <a:br>
              <a:rPr lang="nl-NL" sz="2200" i="1" dirty="0"/>
            </a:br>
            <a:r>
              <a:rPr lang="nl-NL" sz="2200" i="1" dirty="0"/>
              <a:t>= Jahwe, God van Joden (Jezus was een Jood)</a:t>
            </a:r>
            <a:endParaRPr lang="nl-BE" sz="2200" i="1" dirty="0"/>
          </a:p>
        </p:txBody>
      </p:sp>
    </p:spTree>
    <p:extLst>
      <p:ext uri="{BB962C8B-B14F-4D97-AF65-F5344CB8AC3E}">
        <p14:creationId xmlns:p14="http://schemas.microsoft.com/office/powerpoint/2010/main" val="2381573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DB3AE9-F7AC-BB27-A4DA-0A59915980EC}"/>
              </a:ext>
            </a:extLst>
          </p:cNvPr>
          <p:cNvSpPr>
            <a:spLocks noGrp="1"/>
          </p:cNvSpPr>
          <p:nvPr>
            <p:ph type="title"/>
          </p:nvPr>
        </p:nvSpPr>
        <p:spPr>
          <a:xfrm>
            <a:off x="4240157" y="329184"/>
            <a:ext cx="7783230" cy="1415180"/>
          </a:xfrm>
        </p:spPr>
        <p:txBody>
          <a:bodyPr anchor="b">
            <a:normAutofit/>
          </a:bodyPr>
          <a:lstStyle/>
          <a:p>
            <a:r>
              <a:rPr lang="nl-BE" sz="5400" dirty="0"/>
              <a:t>En nu een verhaal schrijven</a:t>
            </a:r>
          </a:p>
        </p:txBody>
      </p:sp>
      <p:pic>
        <p:nvPicPr>
          <p:cNvPr id="2050" name="Picture 2" descr="Koning op een ezel (e-book) | Nico Ter Linden | Kinderboeken &amp; Jeugdboeken  | 9789460034589 | Standaard Boekhandel">
            <a:extLst>
              <a:ext uri="{FF2B5EF4-FFF2-40B4-BE49-F238E27FC236}">
                <a16:creationId xmlns:a16="http://schemas.microsoft.com/office/drawing/2014/main" id="{3E925138-4520-65E3-1C17-8882CD056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308" b="-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FF8EDA51-7D95-75DD-6212-7813F59C5102}"/>
              </a:ext>
            </a:extLst>
          </p:cNvPr>
          <p:cNvSpPr>
            <a:spLocks noGrp="1"/>
          </p:cNvSpPr>
          <p:nvPr>
            <p:ph idx="1"/>
          </p:nvPr>
        </p:nvSpPr>
        <p:spPr>
          <a:xfrm>
            <a:off x="4883285" y="2706624"/>
            <a:ext cx="7308715" cy="4151376"/>
          </a:xfrm>
        </p:spPr>
        <p:txBody>
          <a:bodyPr>
            <a:normAutofit/>
          </a:bodyPr>
          <a:lstStyle/>
          <a:p>
            <a:pPr marL="0" indent="0">
              <a:buNone/>
            </a:pPr>
            <a:r>
              <a:rPr lang="nl-BE" dirty="0"/>
              <a:t>Welke </a:t>
            </a:r>
            <a:r>
              <a:rPr lang="nl-BE" b="1" dirty="0"/>
              <a:t>BEELDEN </a:t>
            </a:r>
            <a:r>
              <a:rPr lang="nl-BE" dirty="0"/>
              <a:t>gaan ze gebruiken?</a:t>
            </a:r>
          </a:p>
          <a:p>
            <a:pPr marL="0" indent="0">
              <a:buNone/>
            </a:pPr>
            <a:r>
              <a:rPr lang="nl-BE" dirty="0"/>
              <a:t>Betlehem, </a:t>
            </a:r>
            <a:r>
              <a:rPr lang="nl-BE" strike="sngStrike" dirty="0"/>
              <a:t>sta</a:t>
            </a:r>
            <a:r>
              <a:rPr lang="nl-BE" dirty="0"/>
              <a:t>l, kribbe, herders, engelen, nacht, ster, magiërs/wijzen uit het Oosten, nacht, koning Herodes,  </a:t>
            </a:r>
            <a:r>
              <a:rPr lang="nl-BE" strike="sngStrike" dirty="0"/>
              <a:t>ezel</a:t>
            </a:r>
            <a:r>
              <a:rPr lang="nl-BE" dirty="0"/>
              <a:t>, </a:t>
            </a:r>
            <a:r>
              <a:rPr lang="nl-BE" strike="sngStrike" dirty="0"/>
              <a:t>herbergier</a:t>
            </a:r>
            <a:r>
              <a:rPr lang="nl-BE" dirty="0"/>
              <a:t>, …</a:t>
            </a:r>
          </a:p>
          <a:p>
            <a:pPr marL="0" indent="0">
              <a:buNone/>
            </a:pPr>
            <a:endParaRPr lang="nl-BE" dirty="0"/>
          </a:p>
          <a:p>
            <a:pPr marL="0" indent="0">
              <a:buNone/>
            </a:pPr>
            <a:r>
              <a:rPr lang="nl-BE" dirty="0"/>
              <a:t>Aan  welke </a:t>
            </a:r>
            <a:r>
              <a:rPr lang="nl-BE" b="1" dirty="0"/>
              <a:t>ERVARINGEN TOEN EN NU </a:t>
            </a:r>
            <a:br>
              <a:rPr lang="nl-BE" b="1" dirty="0"/>
            </a:br>
            <a:r>
              <a:rPr lang="nl-BE" dirty="0"/>
              <a:t>kan je deze beelden koppelen?</a:t>
            </a:r>
          </a:p>
          <a:p>
            <a:pPr marL="0" indent="0">
              <a:buNone/>
            </a:pPr>
            <a:endParaRPr lang="nl-BE" sz="2200" dirty="0"/>
          </a:p>
        </p:txBody>
      </p:sp>
      <p:pic>
        <p:nvPicPr>
          <p:cNvPr id="4" name="Picture 2" descr="Koning op een ezel (e-book) | Nico Ter Linden | Kinderboeken &amp; Jeugdboeken  | 9789460034589 | Standaard Boekhandel">
            <a:extLst>
              <a:ext uri="{FF2B5EF4-FFF2-40B4-BE49-F238E27FC236}">
                <a16:creationId xmlns:a16="http://schemas.microsoft.com/office/drawing/2014/main" id="{3AA965C8-4423-9AB6-D27C-81C58FEE6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308" b="-2"/>
          <a:stretch/>
        </p:blipFill>
        <p:spPr bwMode="auto">
          <a:xfrm>
            <a:off x="11297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89185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2348</Words>
  <Application>Microsoft Office PowerPoint</Application>
  <PresentationFormat>Breedbeeld</PresentationFormat>
  <Paragraphs>114</Paragraphs>
  <Slides>42</Slides>
  <Notes>5</Notes>
  <HiddenSlides>0</HiddenSlides>
  <MMClips>0</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42</vt:i4>
      </vt:variant>
    </vt:vector>
  </HeadingPairs>
  <TitlesOfParts>
    <vt:vector size="53" baseType="lpstr">
      <vt:lpstr>Meiryo</vt:lpstr>
      <vt:lpstr>Aptos</vt:lpstr>
      <vt:lpstr>Aptos Display</vt:lpstr>
      <vt:lpstr>Arial</vt:lpstr>
      <vt:lpstr>Calibri</vt:lpstr>
      <vt:lpstr>Calibri Light</vt:lpstr>
      <vt:lpstr>Neue Haas Grotesk Text Pro</vt:lpstr>
      <vt:lpstr>Noto Sans</vt:lpstr>
      <vt:lpstr>Wingdings</vt:lpstr>
      <vt:lpstr>Kantoorthema</vt:lpstr>
      <vt:lpstr>1_Kantoorthema</vt:lpstr>
      <vt:lpstr>Startdag/ Ontmoetingsdag  PAG BuO</vt:lpstr>
      <vt:lpstr>Startdag/ Ontmoetingsdag  PAG BuO</vt:lpstr>
      <vt:lpstr>PowerPoint-presentatie</vt:lpstr>
      <vt:lpstr>PowerPoint-presentatie</vt:lpstr>
      <vt:lpstr>De enige, echte Kerstquiz</vt:lpstr>
      <vt:lpstr>Kerstquiz</vt:lpstr>
      <vt:lpstr>2 Kerstverhalen: Lc en Mt</vt:lpstr>
      <vt:lpstr>Opstapje </vt:lpstr>
      <vt:lpstr>En nu een verhaal schrijven</vt:lpstr>
      <vt:lpstr>DE GEBOORTEVERHALEN: LUCAS</vt:lpstr>
      <vt:lpstr>PowerPoint-presentatie</vt:lpstr>
      <vt:lpstr>GEBOORTEVERHALEN: MATTEUS</vt:lpstr>
      <vt:lpstr>PowerPoint-presentatie</vt:lpstr>
      <vt:lpstr>PowerPoint-presentatie</vt:lpstr>
      <vt:lpstr>   Lc en Mt - bezoekers - titels - kind in voederbak/huis</vt:lpstr>
      <vt:lpstr>Kerstverhaal Ik had niet gedacht/verwacht dat Kerst …</vt:lpstr>
      <vt:lpstr>Kerstmis… ervaringen van…</vt:lpstr>
      <vt:lpstr>Opstapje </vt:lpstr>
      <vt:lpstr>PowerPoint-presentatie</vt:lpstr>
      <vt:lpstr>PowerPoint-presentatie</vt:lpstr>
      <vt:lpstr>PowerPoint-presentatie</vt:lpstr>
      <vt:lpstr>PowerPoint-presentatie</vt:lpstr>
      <vt:lpstr>Kerstmis… ervaringen van…</vt:lpstr>
      <vt:lpstr>Opstapje </vt:lpstr>
      <vt:lpstr>Sterrenkijken …</vt:lpstr>
      <vt:lpstr>Er is een verhaal in de Bijbel …</vt:lpstr>
      <vt:lpstr>Dan gaan ze maar verder. Ze volgen de ster tot ze bij een pasgeboren  kindje komen. De ster wijst hen de weg. Zij volgen. De ster brengt hen bij…   Dit is de koning die ze zoeken.  Hij is hun ster! Ze worden stil van vreugde.  Ze voelen zich heel special verbonden met dit Kind.     Ze veranderen vanbinnen.  Ze nemen een nieuwe weg naar huis.</vt:lpstr>
      <vt:lpstr>Als sterren…</vt:lpstr>
      <vt:lpstr>Sterrenkaart Maken</vt:lpstr>
      <vt:lpstr>Wat is het verschil tussen mijn ster en die van de koningen/wijzen?  Welke gelijkenissen zijn er tussen mijn ster en die van de koningen/wijzen?</vt:lpstr>
      <vt:lpstr>Kerstmis… ervaringen van…</vt:lpstr>
      <vt:lpstr>PowerPoint-presentatie</vt:lpstr>
      <vt:lpstr>  </vt:lpstr>
      <vt:lpstr>PowerPoint-presentatie</vt:lpstr>
      <vt:lpstr>Echte kerstliedjes</vt:lpstr>
      <vt:lpstr>Stille nacht, heilige nacht!  Bedenk samen een mooi stilteritueel rond gerechtigheid en vrede.  </vt:lpstr>
      <vt:lpstr>Kerstmis… ervaringen van…</vt:lpstr>
      <vt:lpstr>Verdieping</vt:lpstr>
      <vt:lpstr>Kerstverhaal: De Heilige Familie Godly Play</vt:lpstr>
      <vt:lpstr>PowerPoint-presentatie</vt:lpstr>
      <vt:lpstr>          Samen aan de slag…</vt:lpstr>
      <vt:lpstr>           Alles wat ik je wens… past in het woord liefde   - T. Helderman-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sandra Maertens</dc:creator>
  <cp:lastModifiedBy>Kathleen Hoebregts</cp:lastModifiedBy>
  <cp:revision>167</cp:revision>
  <dcterms:created xsi:type="dcterms:W3CDTF">2024-11-05T08:39:39Z</dcterms:created>
  <dcterms:modified xsi:type="dcterms:W3CDTF">2025-10-14T08:30:16Z</dcterms:modified>
</cp:coreProperties>
</file>