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472da607ca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472da607ca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472da607ca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472da607ca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472da607ca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472da607ca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472da607ca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472da607ca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72da607ca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472da607c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472da607ca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472da607ca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472da607ca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472da607ca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472da607ca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472da607ca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472da607ca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472da607ca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472da607ca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472da607ca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472da607c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472da607c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472da607ca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472da607ca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472da607ca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472da607ca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472da607ca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472da607ca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472da607ca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472da607ca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472da607ca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472da607ca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472da607c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472da607c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472da607c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472da607c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472da607ca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472da607ca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472da607ca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472da607ca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472da607ca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472da607ca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472da607c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472da607c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472da607ca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472da607ca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hyperlink" Target="https://www.youtube.com/watch?v=bd4vI4yg48g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youtube.com/watch?v=gNVwDxvxOYw" TargetMode="External"/><Relationship Id="rId4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youtube.com/watch?v=iRb5C2taYAI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LtWZ5TIHgHU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025" y="152400"/>
            <a:ext cx="790394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563" y="152400"/>
            <a:ext cx="827488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0500"/>
            <a:ext cx="8839200" cy="4482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64275"/>
            <a:ext cx="8839198" cy="441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9863"/>
            <a:ext cx="8839199" cy="4463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37588"/>
            <a:ext cx="8839200" cy="4468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350" y="1114700"/>
            <a:ext cx="7731302" cy="29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163" y="152400"/>
            <a:ext cx="781968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7938" y="1166650"/>
            <a:ext cx="5748124" cy="28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9"/>
          <p:cNvSpPr txBox="1"/>
          <p:nvPr/>
        </p:nvSpPr>
        <p:spPr>
          <a:xfrm>
            <a:off x="152400" y="1347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None/>
            </a:pPr>
            <a:r>
              <a:rPr lang="nl" sz="11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Geef licht - Marcel &amp; Lydia [officiële video]</a:t>
            </a:r>
            <a:endParaRPr b="1" i="1" sz="1200">
              <a:solidFill>
                <a:srgbClr val="28ADC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69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850" y="145673"/>
            <a:ext cx="7496299" cy="4852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463" y="97138"/>
            <a:ext cx="7005075" cy="494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/>
          <p:nvPr/>
        </p:nvSpPr>
        <p:spPr>
          <a:xfrm>
            <a:off x="104825" y="89850"/>
            <a:ext cx="2021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nl" sz="11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Candle Light-Choreography</a:t>
            </a:r>
            <a:endParaRPr/>
          </a:p>
        </p:txBody>
      </p:sp>
      <p:pic>
        <p:nvPicPr>
          <p:cNvPr id="153" name="Google Shape;15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6863" y="617650"/>
            <a:ext cx="5590266" cy="41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538" y="152400"/>
            <a:ext cx="858293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628900" cy="30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975" y="136425"/>
            <a:ext cx="7312050" cy="48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063" y="162300"/>
            <a:ext cx="4833875" cy="481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743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/>
        </p:nvSpPr>
        <p:spPr>
          <a:xfrm>
            <a:off x="254550" y="277025"/>
            <a:ext cx="397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LICHT // Officiële videoclip // Themasong #LICHT campagne</a:t>
            </a:r>
            <a:endParaRPr/>
          </a:p>
        </p:txBody>
      </p:sp>
      <p:pic>
        <p:nvPicPr>
          <p:cNvPr id="75" name="Google Shape;7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300" y="1123925"/>
            <a:ext cx="6400900" cy="28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63" y="152400"/>
            <a:ext cx="747027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/>
        </p:nvSpPr>
        <p:spPr>
          <a:xfrm>
            <a:off x="239575" y="194650"/>
            <a:ext cx="388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nl" sz="11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#LikeMe | Iedereen maakt wel eens fouten [officiële clip]</a:t>
            </a:r>
            <a:endParaRPr/>
          </a:p>
        </p:txBody>
      </p:sp>
      <p:pic>
        <p:nvPicPr>
          <p:cNvPr id="86" name="Google Shape;8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3338" y="1121800"/>
            <a:ext cx="5717325" cy="28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00" y="152400"/>
            <a:ext cx="875539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5438"/>
            <a:ext cx="8839200" cy="4252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