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19" r:id="rId2"/>
    <p:sldId id="544" r:id="rId3"/>
    <p:sldId id="540" r:id="rId4"/>
    <p:sldId id="545" r:id="rId5"/>
    <p:sldId id="295" r:id="rId6"/>
    <p:sldId id="536" r:id="rId7"/>
    <p:sldId id="645" r:id="rId8"/>
    <p:sldId id="538" r:id="rId9"/>
    <p:sldId id="539" r:id="rId10"/>
    <p:sldId id="541" r:id="rId11"/>
    <p:sldId id="543" r:id="rId12"/>
    <p:sldId id="542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7"/>
  </p:normalViewPr>
  <p:slideViewPr>
    <p:cSldViewPr snapToGrid="0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7E015-D975-DB54-3DA2-EA012F1FC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CE5EC4-4DF6-A4E3-48CF-29424C40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6D2309-0A42-50BE-F62F-AF279CED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AE0945-5FC6-0305-47E7-7D984A9B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355192-9CAA-167B-30E4-68EB2F05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025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56A72-E127-93C1-DF3D-E5F2894B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A5519F-4CE0-7046-2207-F167240DF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BA1F9F-B131-2C1C-8C25-1B1F53E4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72CD46-D1C2-E08F-C0D9-DA38216A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10B3A6-0CFE-0EA7-AABC-DC52FFF4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129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7ED9F27-5735-9446-0209-784C0A6F5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664E217-73A0-5C1F-A213-BE16B28A3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12FA04-AA60-78D6-DBFD-8D43D0A1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178F6A-5814-F9DD-5244-E7A2B08E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9E2012-46E0-5331-4804-6E5E68AD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160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E459C-8884-A8CB-695C-0D367A9C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D49E28-A8B4-61A5-ED3D-EEA725C1F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1CB6F2-B813-54C4-7152-F213AEE1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3FE795-57C1-79EF-1A7F-95CCBCCB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EF1E37-4BB7-D79E-C4F2-74C85CA7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561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C1086-6F08-9098-8748-83EBFA86C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8EF6AE-A992-D3DB-41BE-FD6936E4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4CCBE6-2B60-3D82-C97F-EAB80FA1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91AC21-5102-C5D7-BA65-D8543066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1BF0AA-9A32-A05F-A4B8-81F80F17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360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85FB3-5281-41BE-48FC-29EC83A5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8EB894-D6A6-479F-8E00-97B608D3F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10BE1F-858E-18B9-D5D0-0356006C8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A00ED6-9E02-2D33-99C6-2C229937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68B491-2864-99FE-7500-F83E02C1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8B8E829-4EF8-408C-C9CC-5C2E7D4B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144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21315-34E0-11C6-49DD-9CDA1557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A0E720-22A6-5C40-0496-B7633633C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AD5C60-282D-C96D-630A-181593858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C13B383-BB2F-3B07-743D-6710465CD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C77A6B-4DFE-DA71-6D08-EE02C5190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040FBAA-F76F-ADB8-AD00-6B3ADC81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42B9737-F9CD-90BA-B5AC-4E4DC93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4500F6-4AE1-D11B-9A18-4D835810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09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53DE6-FEE9-8668-78BE-31CB5992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121255-3977-8830-EEAB-B4B0A079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717ED6-1062-C4EF-AF72-F7AD9138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76665F-E907-015A-CC82-0B95F1AD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179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95066C-4429-A9D7-2FF3-20CD845D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EA2D46-2390-1152-9823-BE9C357F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11CC34-5C68-2C12-608C-802B20AE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29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307A5-F112-05CE-C046-D8A1A7A2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F5DB22-3723-A432-CBDC-1C1AFFDEA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027ECE-31DC-1AB9-B328-FACAE87D3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F17B7E-532E-1441-71C8-85054AADD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F761F5-D7E7-D64E-F35B-9466C52E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F11903-FABD-4579-7BA2-16912E0D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808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56E165-436D-F1AF-F203-955FC7F8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E8591CD-DF5A-7449-02E2-3D4FF4105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237E1A-963D-86EE-5260-58496F069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A2AF0F-F09A-20C4-431D-7E935C50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828C70-76FA-C58D-C165-AD282C99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4C2B69-DE0B-A5F6-3520-C7AF1A48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604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A9A93C3-66AC-A716-ADF9-2151F442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5F88C3-DF18-991B-8ABF-33E0D09A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355E60-5D84-DA6A-8467-4CA745EE9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31F60-84FB-294D-A6C5-F1B06B841547}" type="datetimeFigureOut">
              <a:rPr lang="nl-BE" smtClean="0"/>
              <a:t>2/02/2023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A562A7-F90A-425E-E489-A0DEE5AF9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B2694-D5B9-9132-37A1-94759EC5B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7311E-32DC-EF44-AED2-DF8F42393A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13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64B822-47A8-461B-C1AA-4D95D0A58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518787" cy="4023360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chemeClr val="tx1"/>
                </a:solidFill>
              </a:rPr>
              <a:t>Gevoelens: blij, bang, boos, verdrietig …</a:t>
            </a:r>
          </a:p>
          <a:p>
            <a:r>
              <a:rPr lang="nl-NL" dirty="0">
                <a:solidFill>
                  <a:schemeClr val="tx1"/>
                </a:solidFill>
              </a:rPr>
              <a:t>Stilte en stilvallen</a:t>
            </a:r>
          </a:p>
          <a:p>
            <a:r>
              <a:rPr lang="nl-NL" dirty="0">
                <a:solidFill>
                  <a:schemeClr val="tx1"/>
                </a:solidFill>
              </a:rPr>
              <a:t>Mindfulness</a:t>
            </a:r>
          </a:p>
          <a:p>
            <a:r>
              <a:rPr lang="nl-NL" dirty="0">
                <a:solidFill>
                  <a:schemeClr val="tx1"/>
                </a:solidFill>
              </a:rPr>
              <a:t>Ademhalingsspelletjes</a:t>
            </a:r>
          </a:p>
          <a:p>
            <a:r>
              <a:rPr lang="nl-NL" dirty="0">
                <a:solidFill>
                  <a:schemeClr val="tx1"/>
                </a:solidFill>
              </a:rPr>
              <a:t>Gebed</a:t>
            </a:r>
          </a:p>
          <a:p>
            <a:r>
              <a:rPr lang="nl-NL" dirty="0">
                <a:solidFill>
                  <a:schemeClr val="tx1"/>
                </a:solidFill>
              </a:rPr>
              <a:t>Ontdekken dat je uniek bent</a:t>
            </a:r>
          </a:p>
          <a:p>
            <a:pPr marL="0" indent="0">
              <a:buNone/>
            </a:pP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74772F-E068-74FF-41F2-47E8CBC7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Verbondenheid met zichzelf</a:t>
            </a:r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4102" name="Picture 6" descr="Magische zigzag druppelbaan 3st. – Elliebillie sensorisch en educatief  speelgoed">
            <a:extLst>
              <a:ext uri="{FF2B5EF4-FFF2-40B4-BE49-F238E27FC236}">
                <a16:creationId xmlns:a16="http://schemas.microsoft.com/office/drawing/2014/main" id="{58555D33-3242-8ED8-519E-37E74824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62" y="1737360"/>
            <a:ext cx="6899238" cy="46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32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3E70B-9752-63B5-611D-E412CA22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klokken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5757EDD-E3D1-80E5-304E-3937ED8F3C95}"/>
              </a:ext>
            </a:extLst>
          </p:cNvPr>
          <p:cNvSpPr txBox="1"/>
          <p:nvPr/>
        </p:nvSpPr>
        <p:spPr>
          <a:xfrm>
            <a:off x="1318725" y="4070294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verschillende soorten klokken</a:t>
            </a:r>
            <a:endParaRPr lang="nl-BE" sz="1600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E83E97F-E3BF-583D-B116-4001792BB490}"/>
              </a:ext>
            </a:extLst>
          </p:cNvPr>
          <p:cNvSpPr txBox="1"/>
          <p:nvPr/>
        </p:nvSpPr>
        <p:spPr>
          <a:xfrm>
            <a:off x="5685956" y="5548202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cijfertjes</a:t>
            </a:r>
            <a:endParaRPr lang="nl-BE" sz="1600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CAE4694-CCC3-3BE9-245A-3917E5533BD2}"/>
              </a:ext>
            </a:extLst>
          </p:cNvPr>
          <p:cNvSpPr txBox="1"/>
          <p:nvPr/>
        </p:nvSpPr>
        <p:spPr>
          <a:xfrm>
            <a:off x="9206754" y="5973009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Wat zit er in een klok?</a:t>
            </a:r>
            <a:endParaRPr lang="nl-BE" sz="16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A5C2489-D2CE-9DCD-E07A-7ED807929D6C}"/>
              </a:ext>
            </a:extLst>
          </p:cNvPr>
          <p:cNvSpPr txBox="1"/>
          <p:nvPr/>
        </p:nvSpPr>
        <p:spPr>
          <a:xfrm>
            <a:off x="9504381" y="3623743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daglijn</a:t>
            </a:r>
            <a:r>
              <a:rPr lang="nl-NL" sz="1600" dirty="0"/>
              <a:t> maken</a:t>
            </a:r>
            <a:endParaRPr lang="nl-BE" sz="16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BD42061-0BE5-71F0-4154-9655D82FA51C}"/>
              </a:ext>
            </a:extLst>
          </p:cNvPr>
          <p:cNvSpPr txBox="1"/>
          <p:nvPr/>
        </p:nvSpPr>
        <p:spPr>
          <a:xfrm>
            <a:off x="5685956" y="2380478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zandlopers maken</a:t>
            </a:r>
            <a:endParaRPr lang="nl-BE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63FEFB-42D0-DE62-05F5-A2F767237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3961" r="49646" b="52470"/>
          <a:stretch/>
        </p:blipFill>
        <p:spPr>
          <a:xfrm>
            <a:off x="615717" y="1768158"/>
            <a:ext cx="4005606" cy="23021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6633A3E-EB06-2FE5-2ADC-AF0C3D95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53" t="19099" r="19264" b="54035"/>
          <a:stretch/>
        </p:blipFill>
        <p:spPr>
          <a:xfrm>
            <a:off x="5170277" y="3321724"/>
            <a:ext cx="2118926" cy="222647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BAF293A-A1FB-A1C0-1DB2-21E3983AA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50" t="25961" r="65473" b="53568"/>
          <a:stretch/>
        </p:blipFill>
        <p:spPr>
          <a:xfrm>
            <a:off x="5406352" y="677732"/>
            <a:ext cx="2366442" cy="171626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D4561B-A56C-0B06-C733-424FBF2B63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9" t="25333" r="48647" b="21098"/>
          <a:stretch/>
        </p:blipFill>
        <p:spPr>
          <a:xfrm>
            <a:off x="8214707" y="-6854"/>
            <a:ext cx="4005606" cy="3673736"/>
          </a:xfrm>
          <a:prstGeom prst="rect">
            <a:avLst/>
          </a:prstGeom>
        </p:spPr>
      </p:pic>
      <p:pic>
        <p:nvPicPr>
          <p:cNvPr id="23554" name="Picture 2" descr="Binnen De Klok (Uurwerken) Stockfoto's | FreeImages">
            <a:extLst>
              <a:ext uri="{FF2B5EF4-FFF2-40B4-BE49-F238E27FC236}">
                <a16:creationId xmlns:a16="http://schemas.microsoft.com/office/drawing/2014/main" id="{96D374EE-8DAE-00F4-A195-D6D163DF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554" y="4408848"/>
            <a:ext cx="2371126" cy="15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2A217AA2-C2C9-B1DF-D463-99ECEB21E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00" t="25333" r="54505" b="29918"/>
          <a:stretch/>
        </p:blipFill>
        <p:spPr>
          <a:xfrm>
            <a:off x="922718" y="4460988"/>
            <a:ext cx="1749378" cy="157288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C824F16-D2E4-E407-EA4E-5F3E4939B5BF}"/>
              </a:ext>
            </a:extLst>
          </p:cNvPr>
          <p:cNvSpPr txBox="1"/>
          <p:nvPr/>
        </p:nvSpPr>
        <p:spPr>
          <a:xfrm>
            <a:off x="541820" y="6033876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gehaast zijn, op tijd, te laat, druk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1140730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D13C5-8231-007F-32FD-836EEF08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klokken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197C6E-F62C-01C7-2035-C46BBC8E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905026" cy="402336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Welke ervaring hoort hierbij?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=&gt; mensen zijn vaak gejaagd, maar hebben ook nood aan rust</a:t>
            </a:r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52A5DD-C774-33B0-160E-03CEFF34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" t="59294" r="86676" b="22196"/>
          <a:stretch/>
        </p:blipFill>
        <p:spPr>
          <a:xfrm>
            <a:off x="6508376" y="1845734"/>
            <a:ext cx="5109883" cy="43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5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3E70B-9752-63B5-611D-E412CA22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OA </a:t>
            </a:r>
            <a:r>
              <a:rPr lang="nl-NL" dirty="0"/>
              <a:t>klokken</a:t>
            </a:r>
            <a:endParaRPr lang="nl-BE" dirty="0"/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8C4DD059-B552-866E-E8B4-EEECB03A05E3}"/>
              </a:ext>
            </a:extLst>
          </p:cNvPr>
          <p:cNvSpPr txBox="1">
            <a:spLocks/>
          </p:cNvSpPr>
          <p:nvPr/>
        </p:nvSpPr>
        <p:spPr>
          <a:xfrm>
            <a:off x="1097280" y="2084294"/>
            <a:ext cx="4998720" cy="40690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Ervaringen en belevingen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Poppenspel: Haas is altijd haastig … Tot hij niet meer kan. Dokter Uil raadt hem aan om af en toe te rusten.</a:t>
            </a:r>
          </a:p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Geloofsverhalen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Bijbelboek Prediker: Er is een tijd voor alles. Er is een tijd om druk te zijn en een tijd om te rusten.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geloofsbeeld: gelovige mensen zoeken graag eens wat rust op, wat stilte, komen tot gebed …</a:t>
            </a:r>
          </a:p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Ritueel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Relaxatiemomenten (voorbeeld: naar een zandloper kijken)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8218187-0E2F-C3A6-FD75-CC2D8B0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47" t="23686" r="3294" b="27597"/>
          <a:stretch/>
        </p:blipFill>
        <p:spPr>
          <a:xfrm>
            <a:off x="7056123" y="1767978"/>
            <a:ext cx="5135878" cy="45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3E70B-9752-63B5-611D-E412CA22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boten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5757EDD-E3D1-80E5-304E-3937ED8F3C95}"/>
              </a:ext>
            </a:extLst>
          </p:cNvPr>
          <p:cNvSpPr txBox="1"/>
          <p:nvPr/>
        </p:nvSpPr>
        <p:spPr>
          <a:xfrm>
            <a:off x="172790" y="3988655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Wanneer drijft een boot?</a:t>
            </a:r>
            <a:endParaRPr lang="nl-BE" sz="1600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E83E97F-E3BF-583D-B116-4001792BB490}"/>
              </a:ext>
            </a:extLst>
          </p:cNvPr>
          <p:cNvSpPr txBox="1"/>
          <p:nvPr/>
        </p:nvSpPr>
        <p:spPr>
          <a:xfrm>
            <a:off x="3211069" y="5691811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vissen vanuit de boot</a:t>
            </a:r>
            <a:endParaRPr lang="nl-BE" sz="1600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CAE4694-CCC3-3BE9-245A-3917E5533BD2}"/>
              </a:ext>
            </a:extLst>
          </p:cNvPr>
          <p:cNvSpPr txBox="1"/>
          <p:nvPr/>
        </p:nvSpPr>
        <p:spPr>
          <a:xfrm>
            <a:off x="2003630" y="5938032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boten bouwen</a:t>
            </a:r>
            <a:endParaRPr lang="nl-BE" sz="16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A5C2489-D2CE-9DCD-E07A-7ED807929D6C}"/>
              </a:ext>
            </a:extLst>
          </p:cNvPr>
          <p:cNvSpPr txBox="1"/>
          <p:nvPr/>
        </p:nvSpPr>
        <p:spPr>
          <a:xfrm>
            <a:off x="9322129" y="2162627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Wat is er op een boot?</a:t>
            </a:r>
            <a:endParaRPr lang="nl-BE" sz="16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BD42061-0BE5-71F0-4154-9655D82FA51C}"/>
              </a:ext>
            </a:extLst>
          </p:cNvPr>
          <p:cNvSpPr txBox="1"/>
          <p:nvPr/>
        </p:nvSpPr>
        <p:spPr>
          <a:xfrm>
            <a:off x="6621332" y="1749784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schrijfdans: golven</a:t>
            </a:r>
            <a:endParaRPr lang="nl-BE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0826A3-5D10-38BD-4B9A-93EAC8571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2941" r="34265" b="26059"/>
          <a:stretch/>
        </p:blipFill>
        <p:spPr>
          <a:xfrm>
            <a:off x="220532" y="1664615"/>
            <a:ext cx="1603557" cy="23502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A2E54C2-56EB-BD2D-7901-8F0AC88BC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5" t="54274" r="50000" b="10118"/>
          <a:stretch/>
        </p:blipFill>
        <p:spPr>
          <a:xfrm>
            <a:off x="3251814" y="3249825"/>
            <a:ext cx="1918448" cy="24419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EF46AF-B9A7-206B-58E0-02AAD0337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8" t="14162" r="50000" b="14162"/>
          <a:stretch/>
        </p:blipFill>
        <p:spPr>
          <a:xfrm>
            <a:off x="6430135" y="2100762"/>
            <a:ext cx="2262349" cy="285826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459BA2B-902F-B620-DF0B-F48D7FB4E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64" t="23217" r="19353" b="51372"/>
          <a:stretch/>
        </p:blipFill>
        <p:spPr>
          <a:xfrm>
            <a:off x="165047" y="4482571"/>
            <a:ext cx="1753496" cy="174273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58C60D6-631F-5409-829A-4C31B3188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82" t="40087" r="50250" b="38759"/>
          <a:stretch/>
        </p:blipFill>
        <p:spPr>
          <a:xfrm>
            <a:off x="8988554" y="153657"/>
            <a:ext cx="2723566" cy="2108872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21BB363-B856-7AB9-8C2C-1A59478B5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30" t="31796" r="65735" b="47049"/>
          <a:stretch/>
        </p:blipFill>
        <p:spPr>
          <a:xfrm>
            <a:off x="6513667" y="373698"/>
            <a:ext cx="1918447" cy="1450757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72383B90-B0A9-CEAE-B502-B8055D6466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25333" r="34265" b="36707"/>
          <a:stretch/>
        </p:blipFill>
        <p:spPr>
          <a:xfrm>
            <a:off x="3669010" y="84521"/>
            <a:ext cx="1918447" cy="260327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BF67B1DE-555D-C830-21D4-494C95BE12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182" t="25071" r="59918" b="14162"/>
          <a:stretch/>
        </p:blipFill>
        <p:spPr>
          <a:xfrm>
            <a:off x="10372362" y="2690721"/>
            <a:ext cx="1816626" cy="4167279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78185F89-38C4-70A0-D69B-6F64D295E3BA}"/>
              </a:ext>
            </a:extLst>
          </p:cNvPr>
          <p:cNvSpPr txBox="1"/>
          <p:nvPr/>
        </p:nvSpPr>
        <p:spPr>
          <a:xfrm>
            <a:off x="7099609" y="5691811"/>
            <a:ext cx="330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soorten boten: groot – klein, zeilboot, motorboot, …</a:t>
            </a:r>
            <a:endParaRPr lang="nl-BE" sz="1600" dirty="0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94BAF7B2-5072-132E-2AC1-0B0A6F5B3409}"/>
              </a:ext>
            </a:extLst>
          </p:cNvPr>
          <p:cNvSpPr txBox="1"/>
          <p:nvPr/>
        </p:nvSpPr>
        <p:spPr>
          <a:xfrm>
            <a:off x="3782089" y="2670457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bruggen bouwen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375681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D13C5-8231-007F-32FD-836EEF08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boten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197C6E-F62C-01C7-2035-C46BBC8E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905026" cy="4023360"/>
          </a:xfrm>
        </p:spPr>
        <p:txBody>
          <a:bodyPr>
            <a:normAutofit fontScale="77500" lnSpcReduction="20000"/>
          </a:bodyPr>
          <a:lstStyle/>
          <a:p>
            <a:r>
              <a:rPr lang="nl-NL" dirty="0">
                <a:solidFill>
                  <a:schemeClr val="tx1"/>
                </a:solidFill>
              </a:rPr>
              <a:t>Welke ervaring hoort hierbij?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=&gt; ervaring van zalig dobberen = ervaring van rust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Merk op: je kan evengoed andere ervaringen naar boven halen. Bijvoorbeeld: op een boot moet je samenwerken. Dan leg je het accent op verbondenheid met gemeenschappen</a:t>
            </a:r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21508" name="Picture 4" descr="Gratis foto's van Zeegezicht">
            <a:extLst>
              <a:ext uri="{FF2B5EF4-FFF2-40B4-BE49-F238E27FC236}">
                <a16:creationId xmlns:a16="http://schemas.microsoft.com/office/drawing/2014/main" id="{FD3E46B4-F3A8-172A-7E46-60DCC91C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59" y="1737361"/>
            <a:ext cx="6898341" cy="45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7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D13C5-8231-007F-32FD-836EEF08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boten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197C6E-F62C-01C7-2035-C46BBC8E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905026" cy="4023360"/>
          </a:xfrm>
        </p:spPr>
        <p:txBody>
          <a:bodyPr>
            <a:normAutofit fontScale="77500" lnSpcReduction="20000"/>
          </a:bodyPr>
          <a:lstStyle/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-Ervaringen en belevingen:</a:t>
            </a:r>
          </a:p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lekker dobberen in een ‘bootje’ en tot rust komen</a:t>
            </a:r>
          </a:p>
          <a:p>
            <a:endParaRPr lang="nl-B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-Jezusbeeld: </a:t>
            </a:r>
          </a:p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Jezus komt graag tot rust in een boot</a:t>
            </a:r>
          </a:p>
          <a:p>
            <a:endParaRPr lang="nl-B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-Rituelen: </a:t>
            </a:r>
          </a:p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zachtjes wiegen terwijl de leerkracht watergeluiden laat horen</a:t>
            </a:r>
          </a:p>
        </p:txBody>
      </p:sp>
      <p:pic>
        <p:nvPicPr>
          <p:cNvPr id="4" name="Afbeelding 3" descr="Alleen dan onder een grote tafel... Speelplezier verzekert!">
            <a:extLst>
              <a:ext uri="{FF2B5EF4-FFF2-40B4-BE49-F238E27FC236}">
                <a16:creationId xmlns:a16="http://schemas.microsoft.com/office/drawing/2014/main" id="{A98E0975-73C5-FA46-A19D-AB85FB4676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4" y="0"/>
            <a:ext cx="4069976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Schermafbeelding 2013-08-05 om 15.13.13.png">
            <a:extLst>
              <a:ext uri="{FF2B5EF4-FFF2-40B4-BE49-F238E27FC236}">
                <a16:creationId xmlns:a16="http://schemas.microsoft.com/office/drawing/2014/main" id="{5F2979AE-E3EE-F5EE-A955-1E3756F61F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44" y="2398141"/>
            <a:ext cx="3244686" cy="2276872"/>
          </a:xfrm>
          <a:prstGeom prst="rect">
            <a:avLst/>
          </a:prstGeom>
        </p:spPr>
      </p:pic>
      <p:pic>
        <p:nvPicPr>
          <p:cNvPr id="6" name="Picture 2" descr="Fame Ocean Drum 10&quot;">
            <a:extLst>
              <a:ext uri="{FF2B5EF4-FFF2-40B4-BE49-F238E27FC236}">
                <a16:creationId xmlns:a16="http://schemas.microsoft.com/office/drawing/2014/main" id="{41AE5D8A-8676-3512-F760-6AE914D2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38" y="4099176"/>
            <a:ext cx="2274342" cy="21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45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07568" y="1844825"/>
            <a:ext cx="7886700" cy="2349525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 je geen inspiratie voor Jezusbeelden/ geloofsverhalen/ …? </a:t>
            </a:r>
          </a:p>
          <a:p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Blader dan eens door een kinderbijbel om te kijken of je inspiratie vindt in de prenten …</a:t>
            </a:r>
          </a:p>
        </p:txBody>
      </p:sp>
      <p:pic>
        <p:nvPicPr>
          <p:cNvPr id="5" name="Picture 1" descr="Schermafbeelding 2013-08-05 om 15.13.1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39" y="3001384"/>
            <a:ext cx="4962861" cy="332949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4942C6BA-8F17-C288-8872-D0E20563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146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3E70B-9752-63B5-611D-E412CA22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slakken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8A1BB1-14BB-3CC5-D377-E75175CF6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6" t="38431" r="65853" b="41334"/>
          <a:stretch/>
        </p:blipFill>
        <p:spPr>
          <a:xfrm>
            <a:off x="381356" y="1780389"/>
            <a:ext cx="3210619" cy="23666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4C0CD39-BE4E-686F-2AEC-210729761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" t="40314" r="81824" b="23764"/>
          <a:stretch/>
        </p:blipFill>
        <p:spPr>
          <a:xfrm>
            <a:off x="3985028" y="1011981"/>
            <a:ext cx="2254267" cy="30013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55EFD6-ECB9-AD5E-0375-0DE0ED334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1" t="44235" r="82176" b="28471"/>
          <a:stretch/>
        </p:blipFill>
        <p:spPr>
          <a:xfrm>
            <a:off x="6571216" y="243574"/>
            <a:ext cx="1753497" cy="18718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885CDEA-BB5E-71D7-F4B9-CA4C5C2F0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00" t="53490" r="50000" b="25804"/>
          <a:stretch/>
        </p:blipFill>
        <p:spPr>
          <a:xfrm>
            <a:off x="8988554" y="286603"/>
            <a:ext cx="3063702" cy="23021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4B1EF1C-CEDD-074F-1999-CA6F6D14B5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9" t="23373" r="81510" b="50000"/>
          <a:stretch/>
        </p:blipFill>
        <p:spPr>
          <a:xfrm>
            <a:off x="355002" y="4265405"/>
            <a:ext cx="1877749" cy="182611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91370A0-C964-0FDE-FA6B-D3E3CC3D69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510" t="17412" r="2911" b="62252"/>
          <a:stretch/>
        </p:blipFill>
        <p:spPr>
          <a:xfrm>
            <a:off x="9717743" y="3636085"/>
            <a:ext cx="2294091" cy="168456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5757EDD-E3D1-80E5-304E-3937ED8F3C95}"/>
              </a:ext>
            </a:extLst>
          </p:cNvPr>
          <p:cNvSpPr txBox="1"/>
          <p:nvPr/>
        </p:nvSpPr>
        <p:spPr>
          <a:xfrm>
            <a:off x="2474257" y="4190101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werken aan de motoriek</a:t>
            </a:r>
            <a:endParaRPr lang="nl-BE" sz="16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B6DDAC7-D9E9-8FB7-5DA1-B6ED545C55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00" t="13513" r="49466" b="13513"/>
          <a:stretch/>
        </p:blipFill>
        <p:spPr>
          <a:xfrm>
            <a:off x="7280569" y="3434377"/>
            <a:ext cx="2088288" cy="259486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341DFD1-623E-D926-EF9A-F263FEF282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588" t="33569" r="50637" b="45277"/>
          <a:stretch/>
        </p:blipFill>
        <p:spPr>
          <a:xfrm>
            <a:off x="2718949" y="4640760"/>
            <a:ext cx="1801363" cy="145075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5E83E97F-E3BF-583D-B116-4001792BB490}"/>
              </a:ext>
            </a:extLst>
          </p:cNvPr>
          <p:cNvSpPr txBox="1"/>
          <p:nvPr/>
        </p:nvSpPr>
        <p:spPr>
          <a:xfrm>
            <a:off x="7088716" y="5922240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overal op en onder kruipen</a:t>
            </a:r>
            <a:endParaRPr lang="nl-BE" sz="1600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CAE4694-CCC3-3BE9-245A-3917E5533BD2}"/>
              </a:ext>
            </a:extLst>
          </p:cNvPr>
          <p:cNvSpPr txBox="1"/>
          <p:nvPr/>
        </p:nvSpPr>
        <p:spPr>
          <a:xfrm>
            <a:off x="10185699" y="5209648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slakkengebak</a:t>
            </a:r>
            <a:endParaRPr lang="nl-BE" sz="16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A5C2489-D2CE-9DCD-E07A-7ED807929D6C}"/>
              </a:ext>
            </a:extLst>
          </p:cNvPr>
          <p:cNvSpPr txBox="1"/>
          <p:nvPr/>
        </p:nvSpPr>
        <p:spPr>
          <a:xfrm>
            <a:off x="8988554" y="2475784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slakken bestuderen / slakkenhotel</a:t>
            </a:r>
            <a:endParaRPr lang="nl-BE" sz="16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BD42061-0BE5-71F0-4154-9655D82FA51C}"/>
              </a:ext>
            </a:extLst>
          </p:cNvPr>
          <p:cNvSpPr txBox="1"/>
          <p:nvPr/>
        </p:nvSpPr>
        <p:spPr>
          <a:xfrm>
            <a:off x="6956046" y="2058928"/>
            <a:ext cx="330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patronen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89351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D13C5-8231-007F-32FD-836EEF08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slakken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197C6E-F62C-01C7-2035-C46BBC8E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905026" cy="402336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Welke ervaring hoort hierbij?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=&gt; ervaring van traagheid, rust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026" name="Picture 2" descr="Gratis foto's van Dier">
            <a:extLst>
              <a:ext uri="{FF2B5EF4-FFF2-40B4-BE49-F238E27FC236}">
                <a16:creationId xmlns:a16="http://schemas.microsoft.com/office/drawing/2014/main" id="{42449E7E-E0C0-11A6-BCA8-62F4C3BE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25" y="1737360"/>
            <a:ext cx="7120576" cy="460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A4842-D9ED-0973-911F-54C20507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Slakken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4581D0-43D2-2934-A0B9-785C726BE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846263"/>
            <a:ext cx="5540505" cy="402272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Ervaringen en belevingen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Poppenspel: alle dieren gaan snel en zien het mooie bloempje langs de kant niet, maar Slak – die traag gaat – ziet het wel. De traagheid, de rust, wordt hier positief benoemd.</a:t>
            </a:r>
          </a:p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Jezusbeeld: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Ook Jezus houdt ervan om soms traag te gaan en te genieten van de rust.</a:t>
            </a:r>
          </a:p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Ritueel: Als een slak in je huisje kruipen, ondertussen speelt relaxatiemuziek</a:t>
            </a:r>
          </a:p>
        </p:txBody>
      </p:sp>
      <p:pic>
        <p:nvPicPr>
          <p:cNvPr id="5" name="Afbeelding 4" descr="Afbeeldingsresultaat voor story telling basket">
            <a:extLst>
              <a:ext uri="{FF2B5EF4-FFF2-40B4-BE49-F238E27FC236}">
                <a16:creationId xmlns:a16="http://schemas.microsoft.com/office/drawing/2014/main" id="{C8BCB488-1DD9-A41A-7352-4E669065C4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71" y="0"/>
            <a:ext cx="4409429" cy="296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M:\Documenten van Gino\Downloads\25.jpg">
            <a:extLst>
              <a:ext uri="{FF2B5EF4-FFF2-40B4-BE49-F238E27FC236}">
                <a16:creationId xmlns:a16="http://schemas.microsoft.com/office/drawing/2014/main" id="{D7913C20-7A47-E379-0529-F45DF37AB48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71" y="3679115"/>
            <a:ext cx="4409429" cy="2711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53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A4842-D9ED-0973-911F-54C20507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OA Slakken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4581D0-43D2-2934-A0B9-785C726BE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846263"/>
            <a:ext cx="5540505" cy="402272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Ritueel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 een slak in je huisje kruipen, ondertussen speelt relaxatiemuziek </a:t>
            </a:r>
          </a:p>
          <a:p>
            <a:pPr marL="0" indent="0">
              <a:buNone/>
            </a:pPr>
            <a:endParaRPr lang="nl-B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nl-B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Hoekenverrijking: Ademhalingsspel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1AFD08-990E-51FF-9F58-21A30786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12" t="17098" r="34353" b="57020"/>
          <a:stretch/>
        </p:blipFill>
        <p:spPr>
          <a:xfrm>
            <a:off x="8982635" y="3143811"/>
            <a:ext cx="3209365" cy="3170928"/>
          </a:xfrm>
          <a:prstGeom prst="rect">
            <a:avLst/>
          </a:prstGeom>
        </p:spPr>
      </p:pic>
      <p:pic>
        <p:nvPicPr>
          <p:cNvPr id="7" name="Afbeelding 6" descr="Afbeeldingsresultaat voor muishouding">
            <a:extLst>
              <a:ext uri="{FF2B5EF4-FFF2-40B4-BE49-F238E27FC236}">
                <a16:creationId xmlns:a16="http://schemas.microsoft.com/office/drawing/2014/main" id="{3BB538E2-603B-655A-7858-872BB9896B9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05" y="0"/>
            <a:ext cx="5081195" cy="300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nya - Fairytale">
            <a:hlinkClick r:id="" action="ppaction://media"/>
            <a:extLst>
              <a:ext uri="{FF2B5EF4-FFF2-40B4-BE49-F238E27FC236}">
                <a16:creationId xmlns:a16="http://schemas.microsoft.com/office/drawing/2014/main" id="{553083C3-AF20-1857-BE51-FC11E816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928" y="525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427</Words>
  <Application>Microsoft Macintosh PowerPoint</Application>
  <PresentationFormat>Breedbeeld</PresentationFormat>
  <Paragraphs>74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Verbondenheid met zichzelf</vt:lpstr>
      <vt:lpstr>OA boten</vt:lpstr>
      <vt:lpstr>OA boten </vt:lpstr>
      <vt:lpstr>OA boten </vt:lpstr>
      <vt:lpstr>Tip</vt:lpstr>
      <vt:lpstr>OA slakken</vt:lpstr>
      <vt:lpstr>OA slakken </vt:lpstr>
      <vt:lpstr>OA Slakken</vt:lpstr>
      <vt:lpstr>OA Slakken</vt:lpstr>
      <vt:lpstr>OA klokken</vt:lpstr>
      <vt:lpstr>OA klokken </vt:lpstr>
      <vt:lpstr>OA klokken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Verbondenheid met zichzelf</dc:title>
  <dc:creator>Rik Snijkers</dc:creator>
  <cp:lastModifiedBy>Rik Snijkers</cp:lastModifiedBy>
  <cp:revision>2</cp:revision>
  <dcterms:created xsi:type="dcterms:W3CDTF">2023-02-02T09:06:58Z</dcterms:created>
  <dcterms:modified xsi:type="dcterms:W3CDTF">2023-02-02T09:09:07Z</dcterms:modified>
</cp:coreProperties>
</file>