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sldIdLst>
    <p:sldId id="259" r:id="rId5"/>
    <p:sldId id="471" r:id="rId6"/>
    <p:sldId id="472" r:id="rId7"/>
    <p:sldId id="260" r:id="rId8"/>
    <p:sldId id="473" r:id="rId9"/>
    <p:sldId id="266" r:id="rId10"/>
    <p:sldId id="492" r:id="rId11"/>
    <p:sldId id="467" r:id="rId12"/>
    <p:sldId id="257" r:id="rId13"/>
    <p:sldId id="278" r:id="rId14"/>
    <p:sldId id="475" r:id="rId15"/>
    <p:sldId id="490" r:id="rId16"/>
    <p:sldId id="262" r:id="rId17"/>
    <p:sldId id="491" r:id="rId18"/>
    <p:sldId id="279" r:id="rId19"/>
    <p:sldId id="465" r:id="rId20"/>
    <p:sldId id="466" r:id="rId21"/>
    <p:sldId id="284" r:id="rId22"/>
    <p:sldId id="476" r:id="rId23"/>
    <p:sldId id="477" r:id="rId24"/>
    <p:sldId id="285" r:id="rId25"/>
    <p:sldId id="263" r:id="rId26"/>
    <p:sldId id="478" r:id="rId27"/>
    <p:sldId id="286" r:id="rId28"/>
    <p:sldId id="494" r:id="rId29"/>
    <p:sldId id="468" r:id="rId30"/>
    <p:sldId id="288" r:id="rId31"/>
    <p:sldId id="481" r:id="rId32"/>
    <p:sldId id="493" r:id="rId33"/>
    <p:sldId id="479" r:id="rId34"/>
    <p:sldId id="464" r:id="rId35"/>
    <p:sldId id="463" r:id="rId36"/>
    <p:sldId id="483" r:id="rId37"/>
    <p:sldId id="480" r:id="rId38"/>
    <p:sldId id="488" r:id="rId39"/>
    <p:sldId id="496" r:id="rId40"/>
    <p:sldId id="487" r:id="rId41"/>
    <p:sldId id="489" r:id="rId42"/>
    <p:sldId id="264" r:id="rId43"/>
  </p:sldIdLst>
  <p:sldSz cx="9144000" cy="6858000" type="screen4x3"/>
  <p:notesSz cx="6889750"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0AA3"/>
    <a:srgbClr val="0A7A0C"/>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9FF935-493F-41B4-380E-C39627B4B3A3}" v="6" dt="2025-01-24T09:14:19.509"/>
    <p1510:client id="{A4024534-1ACE-3BFD-60C5-910AF0DAC72F}" v="46" dt="2025-01-23T15:02:20.217"/>
    <p1510:client id="{D157F83C-6AA5-6F31-0022-8C1F06DCEEC9}" v="552" dt="2025-01-24T08:29:56.02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92"/>
  </p:normalViewPr>
  <p:slideViewPr>
    <p:cSldViewPr snapToGrid="0">
      <p:cViewPr varScale="1">
        <p:scale>
          <a:sx n="104" d="100"/>
          <a:sy n="104" d="100"/>
        </p:scale>
        <p:origin x="188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30AD5A-963F-46A4-93EF-A004D3E734C0}"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7499527E-8B60-4CD6-B0E2-09411A84646E}">
      <dgm:prSet/>
      <dgm:spPr/>
      <dgm:t>
        <a:bodyPr/>
        <a:lstStyle/>
        <a:p>
          <a:r>
            <a:rPr lang="en-US" b="1"/>
            <a:t>Burkina Faso </a:t>
          </a:r>
          <a:r>
            <a:rPr lang="en-US" b="1" err="1"/>
            <a:t>ligt</a:t>
          </a:r>
          <a:r>
            <a:rPr lang="en-US" b="1"/>
            <a:t> in het hart van West-Afrika </a:t>
          </a:r>
          <a:r>
            <a:rPr lang="en-US" b="1" err="1"/>
            <a:t>en</a:t>
          </a:r>
          <a:r>
            <a:rPr lang="en-US" b="1"/>
            <a:t> </a:t>
          </a:r>
          <a:r>
            <a:rPr lang="en-US" b="1" err="1"/>
            <a:t>heeft</a:t>
          </a:r>
          <a:r>
            <a:rPr lang="en-US" b="1"/>
            <a:t> heel wat </a:t>
          </a:r>
          <a:r>
            <a:rPr lang="en-US" b="1" err="1"/>
            <a:t>buurlanden</a:t>
          </a:r>
          <a:r>
            <a:rPr lang="en-US" b="1"/>
            <a:t>:(N)Mali, Niger</a:t>
          </a:r>
        </a:p>
      </dgm:t>
    </dgm:pt>
    <dgm:pt modelId="{1B6AD7AF-6B2A-448A-A3E1-CF2A16C36FD3}" type="parTrans" cxnId="{0919594F-1DA1-43B5-A95C-3FFCDD561F44}">
      <dgm:prSet/>
      <dgm:spPr/>
      <dgm:t>
        <a:bodyPr/>
        <a:lstStyle/>
        <a:p>
          <a:endParaRPr lang="en-US"/>
        </a:p>
      </dgm:t>
    </dgm:pt>
    <dgm:pt modelId="{0DEF0D15-173F-414C-BCCE-92B24B752A09}" type="sibTrans" cxnId="{0919594F-1DA1-43B5-A95C-3FFCDD561F44}">
      <dgm:prSet/>
      <dgm:spPr/>
      <dgm:t>
        <a:bodyPr/>
        <a:lstStyle/>
        <a:p>
          <a:endParaRPr lang="en-US"/>
        </a:p>
      </dgm:t>
    </dgm:pt>
    <dgm:pt modelId="{F802C8B9-BC04-4A31-AADD-E89417CE88DA}">
      <dgm:prSet/>
      <dgm:spPr/>
      <dgm:t>
        <a:bodyPr/>
        <a:lstStyle/>
        <a:p>
          <a:r>
            <a:rPr lang="en-US" b="1"/>
            <a:t>(Z) </a:t>
          </a:r>
          <a:r>
            <a:rPr lang="en-US" b="1" err="1"/>
            <a:t>Ivoorkust</a:t>
          </a:r>
          <a:r>
            <a:rPr lang="en-US" b="1"/>
            <a:t>, Ghana, Togo </a:t>
          </a:r>
          <a:r>
            <a:rPr lang="en-US" b="1" err="1"/>
            <a:t>en</a:t>
          </a:r>
          <a:r>
            <a:rPr lang="en-US" b="1"/>
            <a:t> Benin</a:t>
          </a:r>
        </a:p>
      </dgm:t>
    </dgm:pt>
    <dgm:pt modelId="{F713B4B8-8E0D-46CC-9273-2CF590BFF11F}" type="parTrans" cxnId="{853CD5AC-9385-4AA7-A0DB-6EEF2FF3C523}">
      <dgm:prSet/>
      <dgm:spPr/>
      <dgm:t>
        <a:bodyPr/>
        <a:lstStyle/>
        <a:p>
          <a:endParaRPr lang="en-US"/>
        </a:p>
      </dgm:t>
    </dgm:pt>
    <dgm:pt modelId="{9EF50775-1F01-4BCA-BF45-EECD7EF56E83}" type="sibTrans" cxnId="{853CD5AC-9385-4AA7-A0DB-6EEF2FF3C523}">
      <dgm:prSet/>
      <dgm:spPr/>
      <dgm:t>
        <a:bodyPr/>
        <a:lstStyle/>
        <a:p>
          <a:endParaRPr lang="en-US"/>
        </a:p>
      </dgm:t>
    </dgm:pt>
    <dgm:pt modelId="{37C91ED7-F2BA-4198-B232-30825BAB3BEE}">
      <dgm:prSet/>
      <dgm:spPr/>
      <dgm:t>
        <a:bodyPr/>
        <a:lstStyle/>
        <a:p>
          <a:r>
            <a:rPr lang="en-US" b="1" err="1"/>
            <a:t>Hoofdstad</a:t>
          </a:r>
          <a:r>
            <a:rPr lang="en-US" b="1"/>
            <a:t>: Ouagadougou</a:t>
          </a:r>
        </a:p>
      </dgm:t>
    </dgm:pt>
    <dgm:pt modelId="{FA522999-9B71-4B13-ACCC-ED645E28F5B4}" type="parTrans" cxnId="{AF2C56A9-A8C6-4CD9-8FB4-19AC6F600772}">
      <dgm:prSet/>
      <dgm:spPr/>
      <dgm:t>
        <a:bodyPr/>
        <a:lstStyle/>
        <a:p>
          <a:endParaRPr lang="en-US"/>
        </a:p>
      </dgm:t>
    </dgm:pt>
    <dgm:pt modelId="{598251F9-21C4-466F-8851-E62A47B9F472}" type="sibTrans" cxnId="{AF2C56A9-A8C6-4CD9-8FB4-19AC6F600772}">
      <dgm:prSet/>
      <dgm:spPr/>
      <dgm:t>
        <a:bodyPr/>
        <a:lstStyle/>
        <a:p>
          <a:endParaRPr lang="en-US"/>
        </a:p>
      </dgm:t>
    </dgm:pt>
    <dgm:pt modelId="{2D89AA17-690C-4FD4-BF19-29E17F607216}">
      <dgm:prSet/>
      <dgm:spPr/>
      <dgm:t>
        <a:bodyPr/>
        <a:lstStyle/>
        <a:p>
          <a:r>
            <a:rPr lang="en-US" b="1"/>
            <a:t>Met het </a:t>
          </a:r>
          <a:r>
            <a:rPr lang="en-US" b="1" err="1"/>
            <a:t>vliegtuig</a:t>
          </a:r>
          <a:r>
            <a:rPr lang="en-US" b="1"/>
            <a:t>: +/- 8u30</a:t>
          </a:r>
        </a:p>
      </dgm:t>
    </dgm:pt>
    <dgm:pt modelId="{738C4AA6-59AF-4004-96DA-EA5C5B87CAAA}" type="parTrans" cxnId="{78450910-165C-4199-981F-CEE80C60BBB1}">
      <dgm:prSet/>
      <dgm:spPr/>
      <dgm:t>
        <a:bodyPr/>
        <a:lstStyle/>
        <a:p>
          <a:endParaRPr lang="en-US"/>
        </a:p>
      </dgm:t>
    </dgm:pt>
    <dgm:pt modelId="{D7F42DA4-5A0E-43D0-B956-C6E485040862}" type="sibTrans" cxnId="{78450910-165C-4199-981F-CEE80C60BBB1}">
      <dgm:prSet/>
      <dgm:spPr/>
      <dgm:t>
        <a:bodyPr/>
        <a:lstStyle/>
        <a:p>
          <a:endParaRPr lang="en-US"/>
        </a:p>
      </dgm:t>
    </dgm:pt>
    <dgm:pt modelId="{3583D525-6FFA-4D2B-9A7E-A2B284DBD2A8}">
      <dgm:prSet/>
      <dgm:spPr/>
      <dgm:t>
        <a:bodyPr/>
        <a:lstStyle/>
        <a:p>
          <a:pPr rtl="0"/>
          <a:r>
            <a:rPr lang="en-US" b="1"/>
            <a:t>Burkina Faso = Land van </a:t>
          </a:r>
          <a:r>
            <a:rPr lang="en-US" b="1" err="1"/>
            <a:t>integere</a:t>
          </a:r>
          <a:r>
            <a:rPr lang="en-US" b="1"/>
            <a:t> </a:t>
          </a:r>
          <a:r>
            <a:rPr lang="en-US" b="1" err="1"/>
            <a:t>mensen</a:t>
          </a:r>
          <a:r>
            <a:rPr lang="en-US" b="1">
              <a:latin typeface="Century Gothic" panose="020F0302020204030204"/>
            </a:rPr>
            <a:t> (</a:t>
          </a:r>
          <a:r>
            <a:rPr lang="en-US" b="1" err="1">
              <a:latin typeface="Century Gothic" panose="020F0302020204030204"/>
            </a:rPr>
            <a:t>sinds</a:t>
          </a:r>
          <a:r>
            <a:rPr lang="en-US" b="1">
              <a:latin typeface="Century Gothic" panose="020F0302020204030204"/>
            </a:rPr>
            <a:t> 1984! </a:t>
          </a:r>
          <a:r>
            <a:rPr lang="en-US" b="1" err="1">
              <a:latin typeface="Century Gothic" panose="020F0302020204030204"/>
            </a:rPr>
            <a:t>Uit</a:t>
          </a:r>
          <a:r>
            <a:rPr lang="en-US" b="1">
              <a:latin typeface="Century Gothic" panose="020F0302020204030204"/>
            </a:rPr>
            <a:t> Mossi </a:t>
          </a:r>
          <a:r>
            <a:rPr lang="en-US" b="1" err="1">
              <a:latin typeface="Century Gothic" panose="020F0302020204030204"/>
            </a:rPr>
            <a:t>en</a:t>
          </a:r>
          <a:r>
            <a:rPr lang="en-US" b="1">
              <a:latin typeface="Century Gothic" panose="020F0302020204030204"/>
            </a:rPr>
            <a:t> </a:t>
          </a:r>
          <a:r>
            <a:rPr lang="en-US" b="1" err="1">
              <a:latin typeface="Century Gothic" panose="020F0302020204030204"/>
            </a:rPr>
            <a:t>Dioula</a:t>
          </a:r>
          <a:endParaRPr lang="en-US" b="1" err="1"/>
        </a:p>
      </dgm:t>
    </dgm:pt>
    <dgm:pt modelId="{59FF9F2E-CC5A-40D4-AA3E-1DCB104936E2}" type="parTrans" cxnId="{9A059D69-5758-437E-B8B3-5A3FC3263F0C}">
      <dgm:prSet/>
      <dgm:spPr/>
      <dgm:t>
        <a:bodyPr/>
        <a:lstStyle/>
        <a:p>
          <a:endParaRPr lang="en-US"/>
        </a:p>
      </dgm:t>
    </dgm:pt>
    <dgm:pt modelId="{DBFB531E-BA48-4151-B82C-F04A3698F859}" type="sibTrans" cxnId="{9A059D69-5758-437E-B8B3-5A3FC3263F0C}">
      <dgm:prSet/>
      <dgm:spPr/>
      <dgm:t>
        <a:bodyPr/>
        <a:lstStyle/>
        <a:p>
          <a:endParaRPr lang="en-US"/>
        </a:p>
      </dgm:t>
    </dgm:pt>
    <dgm:pt modelId="{49CD4771-4C05-45C5-A432-E5494D2D8BC7}">
      <dgm:prSet phldr="0"/>
      <dgm:spPr/>
      <dgm:t>
        <a:bodyPr/>
        <a:lstStyle/>
        <a:p>
          <a:pPr rtl="0"/>
          <a:r>
            <a:rPr lang="en-US" b="0">
              <a:solidFill>
                <a:srgbClr val="000000"/>
              </a:solidFill>
              <a:latin typeface="Calibri"/>
              <a:ea typeface="Calibri"/>
              <a:cs typeface="Calibri"/>
            </a:rPr>
            <a:t>Ooit was Burkina Faso een Franse kolonie. Maar gelukkig sinds 1960 </a:t>
          </a:r>
          <a:r>
            <a:rPr lang="en-US" b="0" err="1">
              <a:solidFill>
                <a:srgbClr val="000000"/>
              </a:solidFill>
              <a:latin typeface="Calibri"/>
              <a:ea typeface="Calibri"/>
              <a:cs typeface="Calibri"/>
            </a:rPr>
            <a:t>volledig</a:t>
          </a:r>
          <a:r>
            <a:rPr lang="en-US" b="0">
              <a:solidFill>
                <a:srgbClr val="000000"/>
              </a:solidFill>
              <a:latin typeface="Calibri"/>
              <a:ea typeface="Calibri"/>
              <a:cs typeface="Calibri"/>
            </a:rPr>
            <a:t> </a:t>
          </a:r>
          <a:r>
            <a:rPr lang="en-US" b="0" err="1">
              <a:solidFill>
                <a:srgbClr val="000000"/>
              </a:solidFill>
              <a:latin typeface="Calibri"/>
              <a:ea typeface="Calibri"/>
              <a:cs typeface="Calibri"/>
            </a:rPr>
            <a:t>onafhankelijk</a:t>
          </a:r>
          <a:r>
            <a:rPr lang="en-US" b="0">
              <a:solidFill>
                <a:srgbClr val="000000"/>
              </a:solidFill>
              <a:latin typeface="Calibri"/>
              <a:ea typeface="Calibri"/>
              <a:cs typeface="Calibri"/>
            </a:rPr>
            <a:t>.</a:t>
          </a:r>
          <a:endParaRPr lang="en-US" b="1">
            <a:latin typeface="Century Gothic" panose="020F0302020204030204"/>
          </a:endParaRPr>
        </a:p>
      </dgm:t>
    </dgm:pt>
    <dgm:pt modelId="{FDC0D48E-5CBE-410B-A256-23405576015C}" type="parTrans" cxnId="{9729BD35-C411-42E3-9BE3-F2CFB64477BF}">
      <dgm:prSet/>
      <dgm:spPr/>
    </dgm:pt>
    <dgm:pt modelId="{12BB8636-4B41-4938-8D3E-92FC12976D44}" type="sibTrans" cxnId="{9729BD35-C411-42E3-9BE3-F2CFB64477BF}">
      <dgm:prSet/>
      <dgm:spPr/>
    </dgm:pt>
    <dgm:pt modelId="{FC0FA099-5AE7-43F1-9989-0F6FA7852F8E}" type="pres">
      <dgm:prSet presAssocID="{D930AD5A-963F-46A4-93EF-A004D3E734C0}" presName="diagram" presStyleCnt="0">
        <dgm:presLayoutVars>
          <dgm:dir/>
          <dgm:resizeHandles val="exact"/>
        </dgm:presLayoutVars>
      </dgm:prSet>
      <dgm:spPr/>
    </dgm:pt>
    <dgm:pt modelId="{E5295911-27B5-4990-B8D2-05FF8FEEEDEE}" type="pres">
      <dgm:prSet presAssocID="{7499527E-8B60-4CD6-B0E2-09411A84646E}" presName="node" presStyleLbl="node1" presStyleIdx="0" presStyleCnt="6">
        <dgm:presLayoutVars>
          <dgm:bulletEnabled val="1"/>
        </dgm:presLayoutVars>
      </dgm:prSet>
      <dgm:spPr/>
    </dgm:pt>
    <dgm:pt modelId="{F744F378-EB33-4B93-A652-74B4D231774F}" type="pres">
      <dgm:prSet presAssocID="{0DEF0D15-173F-414C-BCCE-92B24B752A09}" presName="sibTrans" presStyleCnt="0"/>
      <dgm:spPr/>
    </dgm:pt>
    <dgm:pt modelId="{5FDD1807-F90D-4CF7-ADE2-9B32800FA4F1}" type="pres">
      <dgm:prSet presAssocID="{F802C8B9-BC04-4A31-AADD-E89417CE88DA}" presName="node" presStyleLbl="node1" presStyleIdx="1" presStyleCnt="6">
        <dgm:presLayoutVars>
          <dgm:bulletEnabled val="1"/>
        </dgm:presLayoutVars>
      </dgm:prSet>
      <dgm:spPr/>
    </dgm:pt>
    <dgm:pt modelId="{8B8045B3-87C1-49E9-9A08-F6AD3E670BAD}" type="pres">
      <dgm:prSet presAssocID="{9EF50775-1F01-4BCA-BF45-EECD7EF56E83}" presName="sibTrans" presStyleCnt="0"/>
      <dgm:spPr/>
    </dgm:pt>
    <dgm:pt modelId="{B0D33FFD-4215-45AB-A4AF-F43B64F13689}" type="pres">
      <dgm:prSet presAssocID="{37C91ED7-F2BA-4198-B232-30825BAB3BEE}" presName="node" presStyleLbl="node1" presStyleIdx="2" presStyleCnt="6">
        <dgm:presLayoutVars>
          <dgm:bulletEnabled val="1"/>
        </dgm:presLayoutVars>
      </dgm:prSet>
      <dgm:spPr/>
    </dgm:pt>
    <dgm:pt modelId="{08D1819E-A6F1-42C8-A95C-43BE519493D8}" type="pres">
      <dgm:prSet presAssocID="{598251F9-21C4-466F-8851-E62A47B9F472}" presName="sibTrans" presStyleCnt="0"/>
      <dgm:spPr/>
    </dgm:pt>
    <dgm:pt modelId="{4318DBB5-18A9-4F1E-8E9E-F06F16DB9E20}" type="pres">
      <dgm:prSet presAssocID="{2D89AA17-690C-4FD4-BF19-29E17F607216}" presName="node" presStyleLbl="node1" presStyleIdx="3" presStyleCnt="6">
        <dgm:presLayoutVars>
          <dgm:bulletEnabled val="1"/>
        </dgm:presLayoutVars>
      </dgm:prSet>
      <dgm:spPr/>
    </dgm:pt>
    <dgm:pt modelId="{1C01ED81-BB30-48A6-8247-F4A54844CBD1}" type="pres">
      <dgm:prSet presAssocID="{D7F42DA4-5A0E-43D0-B956-C6E485040862}" presName="sibTrans" presStyleCnt="0"/>
      <dgm:spPr/>
    </dgm:pt>
    <dgm:pt modelId="{AE67E31D-703B-4D3B-ACF0-AE2C274992B5}" type="pres">
      <dgm:prSet presAssocID="{49CD4771-4C05-45C5-A432-E5494D2D8BC7}" presName="node" presStyleLbl="node1" presStyleIdx="4" presStyleCnt="6">
        <dgm:presLayoutVars>
          <dgm:bulletEnabled val="1"/>
        </dgm:presLayoutVars>
      </dgm:prSet>
      <dgm:spPr/>
    </dgm:pt>
    <dgm:pt modelId="{07AB9F6A-4BF7-4028-A111-D064D0455FD4}" type="pres">
      <dgm:prSet presAssocID="{12BB8636-4B41-4938-8D3E-92FC12976D44}" presName="sibTrans" presStyleCnt="0"/>
      <dgm:spPr/>
    </dgm:pt>
    <dgm:pt modelId="{0F391672-A4A1-4DB2-ADB7-8CD0602A2C49}" type="pres">
      <dgm:prSet presAssocID="{3583D525-6FFA-4D2B-9A7E-A2B284DBD2A8}" presName="node" presStyleLbl="node1" presStyleIdx="5" presStyleCnt="6">
        <dgm:presLayoutVars>
          <dgm:bulletEnabled val="1"/>
        </dgm:presLayoutVars>
      </dgm:prSet>
      <dgm:spPr/>
    </dgm:pt>
  </dgm:ptLst>
  <dgm:cxnLst>
    <dgm:cxn modelId="{78450910-165C-4199-981F-CEE80C60BBB1}" srcId="{D930AD5A-963F-46A4-93EF-A004D3E734C0}" destId="{2D89AA17-690C-4FD4-BF19-29E17F607216}" srcOrd="3" destOrd="0" parTransId="{738C4AA6-59AF-4004-96DA-EA5C5B87CAAA}" sibTransId="{D7F42DA4-5A0E-43D0-B956-C6E485040862}"/>
    <dgm:cxn modelId="{C2D6271C-3FED-409D-9861-84EDC5B6220B}" type="presOf" srcId="{D930AD5A-963F-46A4-93EF-A004D3E734C0}" destId="{FC0FA099-5AE7-43F1-9989-0F6FA7852F8E}" srcOrd="0" destOrd="0" presId="urn:microsoft.com/office/officeart/2005/8/layout/default"/>
    <dgm:cxn modelId="{5787B928-983C-4CC2-8616-A7F39F5CFCEF}" type="presOf" srcId="{2D89AA17-690C-4FD4-BF19-29E17F607216}" destId="{4318DBB5-18A9-4F1E-8E9E-F06F16DB9E20}" srcOrd="0" destOrd="0" presId="urn:microsoft.com/office/officeart/2005/8/layout/default"/>
    <dgm:cxn modelId="{71E89B30-AD01-41EA-BDB3-76F58F143C29}" type="presOf" srcId="{7499527E-8B60-4CD6-B0E2-09411A84646E}" destId="{E5295911-27B5-4990-B8D2-05FF8FEEEDEE}" srcOrd="0" destOrd="0" presId="urn:microsoft.com/office/officeart/2005/8/layout/default"/>
    <dgm:cxn modelId="{6CA0E230-D47D-4797-8EA4-20A8A915E901}" type="presOf" srcId="{F802C8B9-BC04-4A31-AADD-E89417CE88DA}" destId="{5FDD1807-F90D-4CF7-ADE2-9B32800FA4F1}" srcOrd="0" destOrd="0" presId="urn:microsoft.com/office/officeart/2005/8/layout/default"/>
    <dgm:cxn modelId="{F600F434-99B7-4753-A368-0D57BD4CCD2B}" type="presOf" srcId="{49CD4771-4C05-45C5-A432-E5494D2D8BC7}" destId="{AE67E31D-703B-4D3B-ACF0-AE2C274992B5}" srcOrd="0" destOrd="0" presId="urn:microsoft.com/office/officeart/2005/8/layout/default"/>
    <dgm:cxn modelId="{9729BD35-C411-42E3-9BE3-F2CFB64477BF}" srcId="{D930AD5A-963F-46A4-93EF-A004D3E734C0}" destId="{49CD4771-4C05-45C5-A432-E5494D2D8BC7}" srcOrd="4" destOrd="0" parTransId="{FDC0D48E-5CBE-410B-A256-23405576015C}" sibTransId="{12BB8636-4B41-4938-8D3E-92FC12976D44}"/>
    <dgm:cxn modelId="{0919594F-1DA1-43B5-A95C-3FFCDD561F44}" srcId="{D930AD5A-963F-46A4-93EF-A004D3E734C0}" destId="{7499527E-8B60-4CD6-B0E2-09411A84646E}" srcOrd="0" destOrd="0" parTransId="{1B6AD7AF-6B2A-448A-A3E1-CF2A16C36FD3}" sibTransId="{0DEF0D15-173F-414C-BCCE-92B24B752A09}"/>
    <dgm:cxn modelId="{9A059D69-5758-437E-B8B3-5A3FC3263F0C}" srcId="{D930AD5A-963F-46A4-93EF-A004D3E734C0}" destId="{3583D525-6FFA-4D2B-9A7E-A2B284DBD2A8}" srcOrd="5" destOrd="0" parTransId="{59FF9F2E-CC5A-40D4-AA3E-1DCB104936E2}" sibTransId="{DBFB531E-BA48-4151-B82C-F04A3698F859}"/>
    <dgm:cxn modelId="{AF2C56A9-A8C6-4CD9-8FB4-19AC6F600772}" srcId="{D930AD5A-963F-46A4-93EF-A004D3E734C0}" destId="{37C91ED7-F2BA-4198-B232-30825BAB3BEE}" srcOrd="2" destOrd="0" parTransId="{FA522999-9B71-4B13-ACCC-ED645E28F5B4}" sibTransId="{598251F9-21C4-466F-8851-E62A47B9F472}"/>
    <dgm:cxn modelId="{853CD5AC-9385-4AA7-A0DB-6EEF2FF3C523}" srcId="{D930AD5A-963F-46A4-93EF-A004D3E734C0}" destId="{F802C8B9-BC04-4A31-AADD-E89417CE88DA}" srcOrd="1" destOrd="0" parTransId="{F713B4B8-8E0D-46CC-9273-2CF590BFF11F}" sibTransId="{9EF50775-1F01-4BCA-BF45-EECD7EF56E83}"/>
    <dgm:cxn modelId="{533E15C6-459F-4FE0-963C-ABB1241640F7}" type="presOf" srcId="{3583D525-6FFA-4D2B-9A7E-A2B284DBD2A8}" destId="{0F391672-A4A1-4DB2-ADB7-8CD0602A2C49}" srcOrd="0" destOrd="0" presId="urn:microsoft.com/office/officeart/2005/8/layout/default"/>
    <dgm:cxn modelId="{CA342EC6-4AC7-4DF8-88A0-E285CCE31BC9}" type="presOf" srcId="{37C91ED7-F2BA-4198-B232-30825BAB3BEE}" destId="{B0D33FFD-4215-45AB-A4AF-F43B64F13689}" srcOrd="0" destOrd="0" presId="urn:microsoft.com/office/officeart/2005/8/layout/default"/>
    <dgm:cxn modelId="{F13283F3-5217-4B65-9C42-3401DB9E1135}" type="presParOf" srcId="{FC0FA099-5AE7-43F1-9989-0F6FA7852F8E}" destId="{E5295911-27B5-4990-B8D2-05FF8FEEEDEE}" srcOrd="0" destOrd="0" presId="urn:microsoft.com/office/officeart/2005/8/layout/default"/>
    <dgm:cxn modelId="{76155BDE-C72E-48C4-9CDB-406C395E4FBE}" type="presParOf" srcId="{FC0FA099-5AE7-43F1-9989-0F6FA7852F8E}" destId="{F744F378-EB33-4B93-A652-74B4D231774F}" srcOrd="1" destOrd="0" presId="urn:microsoft.com/office/officeart/2005/8/layout/default"/>
    <dgm:cxn modelId="{88E887E3-83CE-483B-9373-71D456871BA1}" type="presParOf" srcId="{FC0FA099-5AE7-43F1-9989-0F6FA7852F8E}" destId="{5FDD1807-F90D-4CF7-ADE2-9B32800FA4F1}" srcOrd="2" destOrd="0" presId="urn:microsoft.com/office/officeart/2005/8/layout/default"/>
    <dgm:cxn modelId="{685BC183-1DEC-46A2-991C-913A448353A8}" type="presParOf" srcId="{FC0FA099-5AE7-43F1-9989-0F6FA7852F8E}" destId="{8B8045B3-87C1-49E9-9A08-F6AD3E670BAD}" srcOrd="3" destOrd="0" presId="urn:microsoft.com/office/officeart/2005/8/layout/default"/>
    <dgm:cxn modelId="{51241780-4F7A-4393-981A-12AF8614AD51}" type="presParOf" srcId="{FC0FA099-5AE7-43F1-9989-0F6FA7852F8E}" destId="{B0D33FFD-4215-45AB-A4AF-F43B64F13689}" srcOrd="4" destOrd="0" presId="urn:microsoft.com/office/officeart/2005/8/layout/default"/>
    <dgm:cxn modelId="{63566F7F-F4C5-4184-8986-41AD4E6EC61B}" type="presParOf" srcId="{FC0FA099-5AE7-43F1-9989-0F6FA7852F8E}" destId="{08D1819E-A6F1-42C8-A95C-43BE519493D8}" srcOrd="5" destOrd="0" presId="urn:microsoft.com/office/officeart/2005/8/layout/default"/>
    <dgm:cxn modelId="{B452E0F2-7C03-4813-9FA0-50D1AED03B05}" type="presParOf" srcId="{FC0FA099-5AE7-43F1-9989-0F6FA7852F8E}" destId="{4318DBB5-18A9-4F1E-8E9E-F06F16DB9E20}" srcOrd="6" destOrd="0" presId="urn:microsoft.com/office/officeart/2005/8/layout/default"/>
    <dgm:cxn modelId="{5F681C73-0233-458F-A558-51BB9A6B1FA5}" type="presParOf" srcId="{FC0FA099-5AE7-43F1-9989-0F6FA7852F8E}" destId="{1C01ED81-BB30-48A6-8247-F4A54844CBD1}" srcOrd="7" destOrd="0" presId="urn:microsoft.com/office/officeart/2005/8/layout/default"/>
    <dgm:cxn modelId="{F1CA351A-9725-4313-85B5-091E00A74D7C}" type="presParOf" srcId="{FC0FA099-5AE7-43F1-9989-0F6FA7852F8E}" destId="{AE67E31D-703B-4D3B-ACF0-AE2C274992B5}" srcOrd="8" destOrd="0" presId="urn:microsoft.com/office/officeart/2005/8/layout/default"/>
    <dgm:cxn modelId="{7EAE8893-D967-4806-A129-8E5EB7920658}" type="presParOf" srcId="{FC0FA099-5AE7-43F1-9989-0F6FA7852F8E}" destId="{07AB9F6A-4BF7-4028-A111-D064D0455FD4}" srcOrd="9" destOrd="0" presId="urn:microsoft.com/office/officeart/2005/8/layout/default"/>
    <dgm:cxn modelId="{5601D789-DC59-44C0-A99E-F4C8D9CAA771}" type="presParOf" srcId="{FC0FA099-5AE7-43F1-9989-0F6FA7852F8E}" destId="{0F391672-A4A1-4DB2-ADB7-8CD0602A2C4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9D83D7-0032-4955-9611-0949C26415A7}" type="doc">
      <dgm:prSet loTypeId="urn:microsoft.com/office/officeart/2005/8/layout/vList5" loCatId="list" qsTypeId="urn:microsoft.com/office/officeart/2005/8/quickstyle/simple4" qsCatId="simple" csTypeId="urn:microsoft.com/office/officeart/2005/8/colors/colorful5" csCatId="colorful"/>
      <dgm:spPr/>
      <dgm:t>
        <a:bodyPr/>
        <a:lstStyle/>
        <a:p>
          <a:endParaRPr lang="en-US"/>
        </a:p>
      </dgm:t>
    </dgm:pt>
    <dgm:pt modelId="{53E78E40-1BF9-47CB-A8FC-0EA7BF0CDDC9}">
      <dgm:prSet/>
      <dgm:spPr/>
      <dgm:t>
        <a:bodyPr/>
        <a:lstStyle/>
        <a:p>
          <a:r>
            <a:rPr lang="en-US"/>
            <a:t>Frans = administratieve taal, maar de nationale/traditionele talen zijn Mossi, Dioula, Bissa en Deul. Jessica en Gloria spreken thuis Dagaare (soort dialect)</a:t>
          </a:r>
        </a:p>
      </dgm:t>
    </dgm:pt>
    <dgm:pt modelId="{DF8AFFFE-C66E-4243-8466-E3C00D9FBBDA}" type="parTrans" cxnId="{36D63F0C-011E-4BD5-B74F-58177F5CF279}">
      <dgm:prSet/>
      <dgm:spPr/>
      <dgm:t>
        <a:bodyPr/>
        <a:lstStyle/>
        <a:p>
          <a:endParaRPr lang="en-US"/>
        </a:p>
      </dgm:t>
    </dgm:pt>
    <dgm:pt modelId="{83B186D5-DFAD-407C-8F05-217894EEB3B1}" type="sibTrans" cxnId="{36D63F0C-011E-4BD5-B74F-58177F5CF279}">
      <dgm:prSet/>
      <dgm:spPr/>
      <dgm:t>
        <a:bodyPr/>
        <a:lstStyle/>
        <a:p>
          <a:endParaRPr lang="en-US"/>
        </a:p>
      </dgm:t>
    </dgm:pt>
    <dgm:pt modelId="{79F8CE55-CA5D-4492-9696-EE7D42DB226D}">
      <dgm:prSet/>
      <dgm:spPr/>
      <dgm:t>
        <a:bodyPr/>
        <a:lstStyle/>
        <a:p>
          <a:r>
            <a:rPr lang="en-US"/>
            <a:t>20% katholiek, 60% moslim, diverse natuurgodsdiensten</a:t>
          </a:r>
        </a:p>
      </dgm:t>
    </dgm:pt>
    <dgm:pt modelId="{95AE8F2C-FED7-4EC9-AAEB-C89F398A7FA0}" type="parTrans" cxnId="{CFBD2A6E-E764-43A4-BE25-242AE1CF9890}">
      <dgm:prSet/>
      <dgm:spPr/>
      <dgm:t>
        <a:bodyPr/>
        <a:lstStyle/>
        <a:p>
          <a:endParaRPr lang="en-US"/>
        </a:p>
      </dgm:t>
    </dgm:pt>
    <dgm:pt modelId="{C59252DF-F0CF-4B7A-B969-F43E341D2D34}" type="sibTrans" cxnId="{CFBD2A6E-E764-43A4-BE25-242AE1CF9890}">
      <dgm:prSet/>
      <dgm:spPr/>
      <dgm:t>
        <a:bodyPr/>
        <a:lstStyle/>
        <a:p>
          <a:endParaRPr lang="en-US"/>
        </a:p>
      </dgm:t>
    </dgm:pt>
    <dgm:pt modelId="{B1E9A4F1-F1E1-480E-97F6-35FBA5437ED9}">
      <dgm:prSet/>
      <dgm:spPr/>
      <dgm:t>
        <a:bodyPr/>
        <a:lstStyle/>
        <a:p>
          <a:r>
            <a:rPr lang="en-US"/>
            <a:t>80% van de mensen leven van de landbouw</a:t>
          </a:r>
        </a:p>
      </dgm:t>
    </dgm:pt>
    <dgm:pt modelId="{64D26292-80C5-4C65-A082-1C6D1DFE1972}" type="parTrans" cxnId="{361E4A51-B286-42A2-83F6-8E0BC6203A05}">
      <dgm:prSet/>
      <dgm:spPr/>
      <dgm:t>
        <a:bodyPr/>
        <a:lstStyle/>
        <a:p>
          <a:endParaRPr lang="en-US"/>
        </a:p>
      </dgm:t>
    </dgm:pt>
    <dgm:pt modelId="{0BA9543C-AD7E-4301-9EDF-C30E4C882CB7}" type="sibTrans" cxnId="{361E4A51-B286-42A2-83F6-8E0BC6203A05}">
      <dgm:prSet/>
      <dgm:spPr/>
      <dgm:t>
        <a:bodyPr/>
        <a:lstStyle/>
        <a:p>
          <a:endParaRPr lang="en-US"/>
        </a:p>
      </dgm:t>
    </dgm:pt>
    <dgm:pt modelId="{7DA0D295-ED0A-463F-A2A8-4E60E23BD0C2}" type="pres">
      <dgm:prSet presAssocID="{D49D83D7-0032-4955-9611-0949C26415A7}" presName="Name0" presStyleCnt="0">
        <dgm:presLayoutVars>
          <dgm:dir/>
          <dgm:animLvl val="lvl"/>
          <dgm:resizeHandles val="exact"/>
        </dgm:presLayoutVars>
      </dgm:prSet>
      <dgm:spPr/>
    </dgm:pt>
    <dgm:pt modelId="{13421851-D2DB-419E-A491-5CABE550DAD1}" type="pres">
      <dgm:prSet presAssocID="{53E78E40-1BF9-47CB-A8FC-0EA7BF0CDDC9}" presName="linNode" presStyleCnt="0"/>
      <dgm:spPr/>
    </dgm:pt>
    <dgm:pt modelId="{9F7BAB3A-E6B4-497B-BC02-CD4C4E44C878}" type="pres">
      <dgm:prSet presAssocID="{53E78E40-1BF9-47CB-A8FC-0EA7BF0CDDC9}" presName="parentText" presStyleLbl="node1" presStyleIdx="0" presStyleCnt="3">
        <dgm:presLayoutVars>
          <dgm:chMax val="1"/>
          <dgm:bulletEnabled val="1"/>
        </dgm:presLayoutVars>
      </dgm:prSet>
      <dgm:spPr/>
    </dgm:pt>
    <dgm:pt modelId="{3F220E05-ADBD-4247-A93D-DFB84587833B}" type="pres">
      <dgm:prSet presAssocID="{83B186D5-DFAD-407C-8F05-217894EEB3B1}" presName="sp" presStyleCnt="0"/>
      <dgm:spPr/>
    </dgm:pt>
    <dgm:pt modelId="{A31226F5-71BA-465A-BBB1-D747C0D7CD7C}" type="pres">
      <dgm:prSet presAssocID="{79F8CE55-CA5D-4492-9696-EE7D42DB226D}" presName="linNode" presStyleCnt="0"/>
      <dgm:spPr/>
    </dgm:pt>
    <dgm:pt modelId="{0A6F4583-74B9-490C-8478-6AA676E4A02E}" type="pres">
      <dgm:prSet presAssocID="{79F8CE55-CA5D-4492-9696-EE7D42DB226D}" presName="parentText" presStyleLbl="node1" presStyleIdx="1" presStyleCnt="3">
        <dgm:presLayoutVars>
          <dgm:chMax val="1"/>
          <dgm:bulletEnabled val="1"/>
        </dgm:presLayoutVars>
      </dgm:prSet>
      <dgm:spPr/>
    </dgm:pt>
    <dgm:pt modelId="{3631938B-EA05-419B-A0AE-6BF7C4193FCB}" type="pres">
      <dgm:prSet presAssocID="{C59252DF-F0CF-4B7A-B969-F43E341D2D34}" presName="sp" presStyleCnt="0"/>
      <dgm:spPr/>
    </dgm:pt>
    <dgm:pt modelId="{5586F282-C731-4E0A-A401-627449C3277E}" type="pres">
      <dgm:prSet presAssocID="{B1E9A4F1-F1E1-480E-97F6-35FBA5437ED9}" presName="linNode" presStyleCnt="0"/>
      <dgm:spPr/>
    </dgm:pt>
    <dgm:pt modelId="{AFF3F2CB-AE8D-41B8-9E7B-44BB38E48AFB}" type="pres">
      <dgm:prSet presAssocID="{B1E9A4F1-F1E1-480E-97F6-35FBA5437ED9}" presName="parentText" presStyleLbl="node1" presStyleIdx="2" presStyleCnt="3">
        <dgm:presLayoutVars>
          <dgm:chMax val="1"/>
          <dgm:bulletEnabled val="1"/>
        </dgm:presLayoutVars>
      </dgm:prSet>
      <dgm:spPr/>
    </dgm:pt>
  </dgm:ptLst>
  <dgm:cxnLst>
    <dgm:cxn modelId="{36D63F0C-011E-4BD5-B74F-58177F5CF279}" srcId="{D49D83D7-0032-4955-9611-0949C26415A7}" destId="{53E78E40-1BF9-47CB-A8FC-0EA7BF0CDDC9}" srcOrd="0" destOrd="0" parTransId="{DF8AFFFE-C66E-4243-8466-E3C00D9FBBDA}" sibTransId="{83B186D5-DFAD-407C-8F05-217894EEB3B1}"/>
    <dgm:cxn modelId="{9A265B35-8DCB-44A9-BDB3-1C43E1FBE52D}" type="presOf" srcId="{B1E9A4F1-F1E1-480E-97F6-35FBA5437ED9}" destId="{AFF3F2CB-AE8D-41B8-9E7B-44BB38E48AFB}" srcOrd="0" destOrd="0" presId="urn:microsoft.com/office/officeart/2005/8/layout/vList5"/>
    <dgm:cxn modelId="{361E4A51-B286-42A2-83F6-8E0BC6203A05}" srcId="{D49D83D7-0032-4955-9611-0949C26415A7}" destId="{B1E9A4F1-F1E1-480E-97F6-35FBA5437ED9}" srcOrd="2" destOrd="0" parTransId="{64D26292-80C5-4C65-A082-1C6D1DFE1972}" sibTransId="{0BA9543C-AD7E-4301-9EDF-C30E4C882CB7}"/>
    <dgm:cxn modelId="{B4477258-0643-46FA-AFB1-DFE02518371C}" type="presOf" srcId="{53E78E40-1BF9-47CB-A8FC-0EA7BF0CDDC9}" destId="{9F7BAB3A-E6B4-497B-BC02-CD4C4E44C878}" srcOrd="0" destOrd="0" presId="urn:microsoft.com/office/officeart/2005/8/layout/vList5"/>
    <dgm:cxn modelId="{CFBD2A6E-E764-43A4-BE25-242AE1CF9890}" srcId="{D49D83D7-0032-4955-9611-0949C26415A7}" destId="{79F8CE55-CA5D-4492-9696-EE7D42DB226D}" srcOrd="1" destOrd="0" parTransId="{95AE8F2C-FED7-4EC9-AAEB-C89F398A7FA0}" sibTransId="{C59252DF-F0CF-4B7A-B969-F43E341D2D34}"/>
    <dgm:cxn modelId="{DAD46192-1A1B-46FC-83B4-27548906CEB0}" type="presOf" srcId="{D49D83D7-0032-4955-9611-0949C26415A7}" destId="{7DA0D295-ED0A-463F-A2A8-4E60E23BD0C2}" srcOrd="0" destOrd="0" presId="urn:microsoft.com/office/officeart/2005/8/layout/vList5"/>
    <dgm:cxn modelId="{F2C84BEC-927C-48A4-807C-BEDFCF673C35}" type="presOf" srcId="{79F8CE55-CA5D-4492-9696-EE7D42DB226D}" destId="{0A6F4583-74B9-490C-8478-6AA676E4A02E}" srcOrd="0" destOrd="0" presId="urn:microsoft.com/office/officeart/2005/8/layout/vList5"/>
    <dgm:cxn modelId="{3F2F1122-204C-4F09-8A3C-996CD07E9EB1}" type="presParOf" srcId="{7DA0D295-ED0A-463F-A2A8-4E60E23BD0C2}" destId="{13421851-D2DB-419E-A491-5CABE550DAD1}" srcOrd="0" destOrd="0" presId="urn:microsoft.com/office/officeart/2005/8/layout/vList5"/>
    <dgm:cxn modelId="{42E54877-AA21-4957-B51D-B3B573349F5F}" type="presParOf" srcId="{13421851-D2DB-419E-A491-5CABE550DAD1}" destId="{9F7BAB3A-E6B4-497B-BC02-CD4C4E44C878}" srcOrd="0" destOrd="0" presId="urn:microsoft.com/office/officeart/2005/8/layout/vList5"/>
    <dgm:cxn modelId="{90F6257C-5F9E-4DDB-AA00-BB3C15112083}" type="presParOf" srcId="{7DA0D295-ED0A-463F-A2A8-4E60E23BD0C2}" destId="{3F220E05-ADBD-4247-A93D-DFB84587833B}" srcOrd="1" destOrd="0" presId="urn:microsoft.com/office/officeart/2005/8/layout/vList5"/>
    <dgm:cxn modelId="{6A9DEBDA-9647-448A-9D42-12CF8B9C2057}" type="presParOf" srcId="{7DA0D295-ED0A-463F-A2A8-4E60E23BD0C2}" destId="{A31226F5-71BA-465A-BBB1-D747C0D7CD7C}" srcOrd="2" destOrd="0" presId="urn:microsoft.com/office/officeart/2005/8/layout/vList5"/>
    <dgm:cxn modelId="{46D6EAAD-DD5F-46F7-9CD8-1E986DCF83AA}" type="presParOf" srcId="{A31226F5-71BA-465A-BBB1-D747C0D7CD7C}" destId="{0A6F4583-74B9-490C-8478-6AA676E4A02E}" srcOrd="0" destOrd="0" presId="urn:microsoft.com/office/officeart/2005/8/layout/vList5"/>
    <dgm:cxn modelId="{87C28256-8FCD-4E8B-9F54-40F80F37D778}" type="presParOf" srcId="{7DA0D295-ED0A-463F-A2A8-4E60E23BD0C2}" destId="{3631938B-EA05-419B-A0AE-6BF7C4193FCB}" srcOrd="3" destOrd="0" presId="urn:microsoft.com/office/officeart/2005/8/layout/vList5"/>
    <dgm:cxn modelId="{9092ED96-C06B-4F7E-B0EC-4245C34E0302}" type="presParOf" srcId="{7DA0D295-ED0A-463F-A2A8-4E60E23BD0C2}" destId="{5586F282-C731-4E0A-A401-627449C3277E}" srcOrd="4" destOrd="0" presId="urn:microsoft.com/office/officeart/2005/8/layout/vList5"/>
    <dgm:cxn modelId="{EAE1E6F2-8B7C-4EF5-AD60-B8DD42195B96}" type="presParOf" srcId="{5586F282-C731-4E0A-A401-627449C3277E}" destId="{AFF3F2CB-AE8D-41B8-9E7B-44BB38E48AFB}"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95911-27B5-4990-B8D2-05FF8FEEEDEE}">
      <dsp:nvSpPr>
        <dsp:cNvPr id="0" name=""/>
        <dsp:cNvSpPr/>
      </dsp:nvSpPr>
      <dsp:spPr>
        <a:xfrm>
          <a:off x="0" y="591344"/>
          <a:ext cx="2571749" cy="1543049"/>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Burkina Faso </a:t>
          </a:r>
          <a:r>
            <a:rPr lang="en-US" sz="1700" b="1" kern="1200" err="1"/>
            <a:t>ligt</a:t>
          </a:r>
          <a:r>
            <a:rPr lang="en-US" sz="1700" b="1" kern="1200"/>
            <a:t> in het hart van West-Afrika </a:t>
          </a:r>
          <a:r>
            <a:rPr lang="en-US" sz="1700" b="1" kern="1200" err="1"/>
            <a:t>en</a:t>
          </a:r>
          <a:r>
            <a:rPr lang="en-US" sz="1700" b="1" kern="1200"/>
            <a:t> </a:t>
          </a:r>
          <a:r>
            <a:rPr lang="en-US" sz="1700" b="1" kern="1200" err="1"/>
            <a:t>heeft</a:t>
          </a:r>
          <a:r>
            <a:rPr lang="en-US" sz="1700" b="1" kern="1200"/>
            <a:t> heel wat </a:t>
          </a:r>
          <a:r>
            <a:rPr lang="en-US" sz="1700" b="1" kern="1200" err="1"/>
            <a:t>buurlanden</a:t>
          </a:r>
          <a:r>
            <a:rPr lang="en-US" sz="1700" b="1" kern="1200"/>
            <a:t>:(N)Mali, Niger</a:t>
          </a:r>
        </a:p>
      </dsp:txBody>
      <dsp:txXfrm>
        <a:off x="0" y="591344"/>
        <a:ext cx="2571749" cy="1543049"/>
      </dsp:txXfrm>
    </dsp:sp>
    <dsp:sp modelId="{5FDD1807-F90D-4CF7-ADE2-9B32800FA4F1}">
      <dsp:nvSpPr>
        <dsp:cNvPr id="0" name=""/>
        <dsp:cNvSpPr/>
      </dsp:nvSpPr>
      <dsp:spPr>
        <a:xfrm>
          <a:off x="2828925" y="591344"/>
          <a:ext cx="2571749" cy="1543049"/>
        </a:xfrm>
        <a:prstGeom prst="rect">
          <a:avLst/>
        </a:prstGeom>
        <a:gradFill rotWithShape="0">
          <a:gsLst>
            <a:gs pos="0">
              <a:schemeClr val="accent5">
                <a:hueOff val="-1986775"/>
                <a:satOff val="7962"/>
                <a:lumOff val="1726"/>
                <a:alphaOff val="0"/>
                <a:tint val="100000"/>
                <a:shade val="100000"/>
                <a:satMod val="130000"/>
              </a:schemeClr>
            </a:gs>
            <a:gs pos="100000">
              <a:schemeClr val="accent5">
                <a:hueOff val="-1986775"/>
                <a:satOff val="7962"/>
                <a:lumOff val="172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(Z) </a:t>
          </a:r>
          <a:r>
            <a:rPr lang="en-US" sz="1700" b="1" kern="1200" err="1"/>
            <a:t>Ivoorkust</a:t>
          </a:r>
          <a:r>
            <a:rPr lang="en-US" sz="1700" b="1" kern="1200"/>
            <a:t>, Ghana, Togo </a:t>
          </a:r>
          <a:r>
            <a:rPr lang="en-US" sz="1700" b="1" kern="1200" err="1"/>
            <a:t>en</a:t>
          </a:r>
          <a:r>
            <a:rPr lang="en-US" sz="1700" b="1" kern="1200"/>
            <a:t> Benin</a:t>
          </a:r>
        </a:p>
      </dsp:txBody>
      <dsp:txXfrm>
        <a:off x="2828925" y="591344"/>
        <a:ext cx="2571749" cy="1543049"/>
      </dsp:txXfrm>
    </dsp:sp>
    <dsp:sp modelId="{B0D33FFD-4215-45AB-A4AF-F43B64F13689}">
      <dsp:nvSpPr>
        <dsp:cNvPr id="0" name=""/>
        <dsp:cNvSpPr/>
      </dsp:nvSpPr>
      <dsp:spPr>
        <a:xfrm>
          <a:off x="5657849" y="591344"/>
          <a:ext cx="2571749" cy="1543049"/>
        </a:xfrm>
        <a:prstGeom prst="rect">
          <a:avLst/>
        </a:prstGeom>
        <a:gradFill rotWithShape="0">
          <a:gsLst>
            <a:gs pos="0">
              <a:schemeClr val="accent5">
                <a:hueOff val="-3973551"/>
                <a:satOff val="15924"/>
                <a:lumOff val="3451"/>
                <a:alphaOff val="0"/>
                <a:tint val="100000"/>
                <a:shade val="100000"/>
                <a:satMod val="130000"/>
              </a:schemeClr>
            </a:gs>
            <a:gs pos="100000">
              <a:schemeClr val="accent5">
                <a:hueOff val="-3973551"/>
                <a:satOff val="15924"/>
                <a:lumOff val="345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err="1"/>
            <a:t>Hoofdstad</a:t>
          </a:r>
          <a:r>
            <a:rPr lang="en-US" sz="1700" b="1" kern="1200"/>
            <a:t>: Ouagadougou</a:t>
          </a:r>
        </a:p>
      </dsp:txBody>
      <dsp:txXfrm>
        <a:off x="5657849" y="591344"/>
        <a:ext cx="2571749" cy="1543049"/>
      </dsp:txXfrm>
    </dsp:sp>
    <dsp:sp modelId="{4318DBB5-18A9-4F1E-8E9E-F06F16DB9E20}">
      <dsp:nvSpPr>
        <dsp:cNvPr id="0" name=""/>
        <dsp:cNvSpPr/>
      </dsp:nvSpPr>
      <dsp:spPr>
        <a:xfrm>
          <a:off x="0" y="2391568"/>
          <a:ext cx="2571749" cy="1543049"/>
        </a:xfrm>
        <a:prstGeom prst="rect">
          <a:avLst/>
        </a:prstGeom>
        <a:gradFill rotWithShape="0">
          <a:gsLst>
            <a:gs pos="0">
              <a:schemeClr val="accent5">
                <a:hueOff val="-5960326"/>
                <a:satOff val="23887"/>
                <a:lumOff val="5177"/>
                <a:alphaOff val="0"/>
                <a:tint val="100000"/>
                <a:shade val="100000"/>
                <a:satMod val="130000"/>
              </a:schemeClr>
            </a:gs>
            <a:gs pos="100000">
              <a:schemeClr val="accent5">
                <a:hueOff val="-5960326"/>
                <a:satOff val="23887"/>
                <a:lumOff val="517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Met het </a:t>
          </a:r>
          <a:r>
            <a:rPr lang="en-US" sz="1700" b="1" kern="1200" err="1"/>
            <a:t>vliegtuig</a:t>
          </a:r>
          <a:r>
            <a:rPr lang="en-US" sz="1700" b="1" kern="1200"/>
            <a:t>: +/- 8u30</a:t>
          </a:r>
        </a:p>
      </dsp:txBody>
      <dsp:txXfrm>
        <a:off x="0" y="2391568"/>
        <a:ext cx="2571749" cy="1543049"/>
      </dsp:txXfrm>
    </dsp:sp>
    <dsp:sp modelId="{AE67E31D-703B-4D3B-ACF0-AE2C274992B5}">
      <dsp:nvSpPr>
        <dsp:cNvPr id="0" name=""/>
        <dsp:cNvSpPr/>
      </dsp:nvSpPr>
      <dsp:spPr>
        <a:xfrm>
          <a:off x="2828925" y="2391569"/>
          <a:ext cx="2571749" cy="1543049"/>
        </a:xfrm>
        <a:prstGeom prst="rect">
          <a:avLst/>
        </a:prstGeom>
        <a:gradFill rotWithShape="0">
          <a:gsLst>
            <a:gs pos="0">
              <a:schemeClr val="accent5">
                <a:hueOff val="-7947101"/>
                <a:satOff val="31849"/>
                <a:lumOff val="6902"/>
                <a:alphaOff val="0"/>
                <a:tint val="100000"/>
                <a:shade val="100000"/>
                <a:satMod val="130000"/>
              </a:schemeClr>
            </a:gs>
            <a:gs pos="100000">
              <a:schemeClr val="accent5">
                <a:hueOff val="-7947101"/>
                <a:satOff val="31849"/>
                <a:lumOff val="690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0" kern="1200">
              <a:solidFill>
                <a:srgbClr val="000000"/>
              </a:solidFill>
              <a:latin typeface="Calibri"/>
              <a:ea typeface="Calibri"/>
              <a:cs typeface="Calibri"/>
            </a:rPr>
            <a:t>Ooit was Burkina Faso een Franse kolonie. Maar gelukkig sinds 1960 </a:t>
          </a:r>
          <a:r>
            <a:rPr lang="en-US" sz="1700" b="0" kern="1200" err="1">
              <a:solidFill>
                <a:srgbClr val="000000"/>
              </a:solidFill>
              <a:latin typeface="Calibri"/>
              <a:ea typeface="Calibri"/>
              <a:cs typeface="Calibri"/>
            </a:rPr>
            <a:t>volledig</a:t>
          </a:r>
          <a:r>
            <a:rPr lang="en-US" sz="1700" b="0" kern="1200">
              <a:solidFill>
                <a:srgbClr val="000000"/>
              </a:solidFill>
              <a:latin typeface="Calibri"/>
              <a:ea typeface="Calibri"/>
              <a:cs typeface="Calibri"/>
            </a:rPr>
            <a:t> </a:t>
          </a:r>
          <a:r>
            <a:rPr lang="en-US" sz="1700" b="0" kern="1200" err="1">
              <a:solidFill>
                <a:srgbClr val="000000"/>
              </a:solidFill>
              <a:latin typeface="Calibri"/>
              <a:ea typeface="Calibri"/>
              <a:cs typeface="Calibri"/>
            </a:rPr>
            <a:t>onafhankelijk</a:t>
          </a:r>
          <a:r>
            <a:rPr lang="en-US" sz="1700" b="0" kern="1200">
              <a:solidFill>
                <a:srgbClr val="000000"/>
              </a:solidFill>
              <a:latin typeface="Calibri"/>
              <a:ea typeface="Calibri"/>
              <a:cs typeface="Calibri"/>
            </a:rPr>
            <a:t>.</a:t>
          </a:r>
          <a:endParaRPr lang="en-US" sz="1700" b="1" kern="1200">
            <a:latin typeface="Century Gothic" panose="020F0302020204030204"/>
          </a:endParaRPr>
        </a:p>
      </dsp:txBody>
      <dsp:txXfrm>
        <a:off x="2828925" y="2391569"/>
        <a:ext cx="2571749" cy="1543049"/>
      </dsp:txXfrm>
    </dsp:sp>
    <dsp:sp modelId="{0F391672-A4A1-4DB2-ADB7-8CD0602A2C49}">
      <dsp:nvSpPr>
        <dsp:cNvPr id="0" name=""/>
        <dsp:cNvSpPr/>
      </dsp:nvSpPr>
      <dsp:spPr>
        <a:xfrm>
          <a:off x="5657849" y="2391569"/>
          <a:ext cx="2571749" cy="1543049"/>
        </a:xfrm>
        <a:prstGeom prst="rect">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1" kern="1200"/>
            <a:t>Burkina Faso = Land van </a:t>
          </a:r>
          <a:r>
            <a:rPr lang="en-US" sz="1700" b="1" kern="1200" err="1"/>
            <a:t>integere</a:t>
          </a:r>
          <a:r>
            <a:rPr lang="en-US" sz="1700" b="1" kern="1200"/>
            <a:t> </a:t>
          </a:r>
          <a:r>
            <a:rPr lang="en-US" sz="1700" b="1" kern="1200" err="1"/>
            <a:t>mensen</a:t>
          </a:r>
          <a:r>
            <a:rPr lang="en-US" sz="1700" b="1" kern="1200">
              <a:latin typeface="Century Gothic" panose="020F0302020204030204"/>
            </a:rPr>
            <a:t> (</a:t>
          </a:r>
          <a:r>
            <a:rPr lang="en-US" sz="1700" b="1" kern="1200" err="1">
              <a:latin typeface="Century Gothic" panose="020F0302020204030204"/>
            </a:rPr>
            <a:t>sinds</a:t>
          </a:r>
          <a:r>
            <a:rPr lang="en-US" sz="1700" b="1" kern="1200">
              <a:latin typeface="Century Gothic" panose="020F0302020204030204"/>
            </a:rPr>
            <a:t> 1984! </a:t>
          </a:r>
          <a:r>
            <a:rPr lang="en-US" sz="1700" b="1" kern="1200" err="1">
              <a:latin typeface="Century Gothic" panose="020F0302020204030204"/>
            </a:rPr>
            <a:t>Uit</a:t>
          </a:r>
          <a:r>
            <a:rPr lang="en-US" sz="1700" b="1" kern="1200">
              <a:latin typeface="Century Gothic" panose="020F0302020204030204"/>
            </a:rPr>
            <a:t> Mossi </a:t>
          </a:r>
          <a:r>
            <a:rPr lang="en-US" sz="1700" b="1" kern="1200" err="1">
              <a:latin typeface="Century Gothic" panose="020F0302020204030204"/>
            </a:rPr>
            <a:t>en</a:t>
          </a:r>
          <a:r>
            <a:rPr lang="en-US" sz="1700" b="1" kern="1200">
              <a:latin typeface="Century Gothic" panose="020F0302020204030204"/>
            </a:rPr>
            <a:t> </a:t>
          </a:r>
          <a:r>
            <a:rPr lang="en-US" sz="1700" b="1" kern="1200" err="1">
              <a:latin typeface="Century Gothic" panose="020F0302020204030204"/>
            </a:rPr>
            <a:t>Dioula</a:t>
          </a:r>
          <a:endParaRPr lang="en-US" sz="1700" b="1" kern="1200" err="1"/>
        </a:p>
      </dsp:txBody>
      <dsp:txXfrm>
        <a:off x="5657849" y="2391569"/>
        <a:ext cx="2571749" cy="15430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BAB3A-E6B4-497B-BC02-CD4C4E44C878}">
      <dsp:nvSpPr>
        <dsp:cNvPr id="0" name=""/>
        <dsp:cNvSpPr/>
      </dsp:nvSpPr>
      <dsp:spPr>
        <a:xfrm>
          <a:off x="2592341" y="2780"/>
          <a:ext cx="2916384" cy="1835429"/>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Frans = administratieve taal, maar de nationale/traditionele talen zijn Mossi, Dioula, Bissa en Deul. Jessica en Gloria spreken thuis Dagaare (soort dialect)</a:t>
          </a:r>
        </a:p>
      </dsp:txBody>
      <dsp:txXfrm>
        <a:off x="2681939" y="92378"/>
        <a:ext cx="2737188" cy="1656233"/>
      </dsp:txXfrm>
    </dsp:sp>
    <dsp:sp modelId="{0A6F4583-74B9-490C-8478-6AA676E4A02E}">
      <dsp:nvSpPr>
        <dsp:cNvPr id="0" name=""/>
        <dsp:cNvSpPr/>
      </dsp:nvSpPr>
      <dsp:spPr>
        <a:xfrm>
          <a:off x="2592341" y="1929981"/>
          <a:ext cx="2916384" cy="1835429"/>
        </a:xfrm>
        <a:prstGeom prst="roundRect">
          <a:avLst/>
        </a:prstGeom>
        <a:gradFill rotWithShape="0">
          <a:gsLst>
            <a:gs pos="0">
              <a:schemeClr val="accent5">
                <a:hueOff val="-4966938"/>
                <a:satOff val="19906"/>
                <a:lumOff val="4314"/>
                <a:alphaOff val="0"/>
                <a:tint val="100000"/>
                <a:shade val="100000"/>
                <a:satMod val="130000"/>
              </a:schemeClr>
            </a:gs>
            <a:gs pos="100000">
              <a:schemeClr val="accent5">
                <a:hueOff val="-4966938"/>
                <a:satOff val="19906"/>
                <a:lumOff val="431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20% katholiek, 60% moslim, diverse natuurgodsdiensten</a:t>
          </a:r>
        </a:p>
      </dsp:txBody>
      <dsp:txXfrm>
        <a:off x="2681939" y="2019579"/>
        <a:ext cx="2737188" cy="1656233"/>
      </dsp:txXfrm>
    </dsp:sp>
    <dsp:sp modelId="{AFF3F2CB-AE8D-41B8-9E7B-44BB38E48AFB}">
      <dsp:nvSpPr>
        <dsp:cNvPr id="0" name=""/>
        <dsp:cNvSpPr/>
      </dsp:nvSpPr>
      <dsp:spPr>
        <a:xfrm>
          <a:off x="2592341" y="3857182"/>
          <a:ext cx="2916384" cy="1835429"/>
        </a:xfrm>
        <a:prstGeom prst="roundRect">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80% van de mensen leven van de landbouw</a:t>
          </a:r>
        </a:p>
      </dsp:txBody>
      <dsp:txXfrm>
        <a:off x="2681939" y="3946780"/>
        <a:ext cx="2737188" cy="16562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C328F7A9-58AA-404C-8F8F-54814EEB7DF7}" type="datetimeFigureOut">
              <a:t>3/02/2025</a:t>
            </a:fld>
            <a:endParaRPr lang="en-US"/>
          </a:p>
        </p:txBody>
      </p:sp>
      <p:sp>
        <p:nvSpPr>
          <p:cNvPr id="4" name="Slide Image Placeholder 3"/>
          <p:cNvSpPr>
            <a:spLocks noGrp="1" noRot="1" noChangeAspect="1"/>
          </p:cNvSpPr>
          <p:nvPr>
            <p:ph type="sldImg" idx="2"/>
          </p:nvPr>
        </p:nvSpPr>
        <p:spPr>
          <a:xfrm>
            <a:off x="1190625" y="1252538"/>
            <a:ext cx="4508500" cy="3381375"/>
          </a:xfrm>
          <a:prstGeom prst="rect">
            <a:avLst/>
          </a:prstGeom>
          <a:noFill/>
          <a:ln w="12700">
            <a:solidFill>
              <a:prstClr val="black"/>
            </a:solidFill>
          </a:ln>
        </p:spPr>
        <p:txBody>
          <a:bodyPr vert="horz" lIns="96616" tIns="48308" rIns="96616" bIns="48308" rtlCol="0" anchor="ctr"/>
          <a:lstStyle/>
          <a:p>
            <a:endParaRPr lang="en-US"/>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en-US"/>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041D909A-CE3E-4A76-8C55-B093595D22A0}" type="slidenum">
              <a:t>‹nr.›</a:t>
            </a:fld>
            <a:endParaRPr lang="en-US"/>
          </a:p>
        </p:txBody>
      </p:sp>
    </p:spTree>
    <p:extLst>
      <p:ext uri="{BB962C8B-B14F-4D97-AF65-F5344CB8AC3E}">
        <p14:creationId xmlns:p14="http://schemas.microsoft.com/office/powerpoint/2010/main" val="1805702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ew.genially.com/671f82cb53a342e504ec05fb/interactive-content-waar-of-niet-waar-agro-ecologi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Het </a:t>
            </a:r>
            <a:r>
              <a:rPr lang="en-US" err="1">
                <a:ea typeface="Calibri"/>
                <a:cs typeface="Calibri"/>
              </a:rPr>
              <a:t>werkt</a:t>
            </a:r>
            <a:r>
              <a:rPr lang="en-US">
                <a:ea typeface="Calibri"/>
                <a:cs typeface="Calibri"/>
              </a:rPr>
              <a:t>: </a:t>
            </a:r>
            <a:r>
              <a:rPr lang="en-US" err="1">
                <a:ea typeface="Calibri"/>
                <a:cs typeface="Calibri"/>
              </a:rPr>
              <a:t>belgië</a:t>
            </a:r>
            <a:r>
              <a:rPr lang="en-US">
                <a:ea typeface="Calibri"/>
                <a:cs typeface="Calibri"/>
              </a:rPr>
              <a:t> </a:t>
            </a:r>
            <a:r>
              <a:rPr lang="en-US" err="1">
                <a:ea typeface="Calibri"/>
                <a:cs typeface="Calibri"/>
              </a:rPr>
              <a:t>heeft</a:t>
            </a:r>
            <a:r>
              <a:rPr lang="en-US">
                <a:ea typeface="Calibri"/>
                <a:cs typeface="Calibri"/>
              </a:rPr>
              <a:t> het al!</a:t>
            </a:r>
          </a:p>
        </p:txBody>
      </p:sp>
      <p:sp>
        <p:nvSpPr>
          <p:cNvPr id="4" name="Slide Number Placeholder 3"/>
          <p:cNvSpPr>
            <a:spLocks noGrp="1"/>
          </p:cNvSpPr>
          <p:nvPr>
            <p:ph type="sldNum" sz="quarter" idx="5"/>
          </p:nvPr>
        </p:nvSpPr>
        <p:spPr/>
        <p:txBody>
          <a:bodyPr/>
          <a:lstStyle/>
          <a:p>
            <a:fld id="{041D909A-CE3E-4A76-8C55-B093595D22A0}" type="slidenum">
              <a:rPr lang="en-US"/>
              <a:t>8</a:t>
            </a:fld>
            <a:endParaRPr lang="en-US"/>
          </a:p>
        </p:txBody>
      </p:sp>
    </p:spTree>
    <p:extLst>
      <p:ext uri="{BB962C8B-B14F-4D97-AF65-F5344CB8AC3E}">
        <p14:creationId xmlns:p14="http://schemas.microsoft.com/office/powerpoint/2010/main" val="272554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Samen </a:t>
            </a:r>
            <a:r>
              <a:rPr lang="en-US" err="1">
                <a:ea typeface="Calibri"/>
                <a:cs typeface="Calibri"/>
              </a:rPr>
              <a:t>verandering</a:t>
            </a:r>
            <a:r>
              <a:rPr lang="en-US">
                <a:ea typeface="Calibri"/>
                <a:cs typeface="Calibri"/>
              </a:rPr>
              <a:t> </a:t>
            </a:r>
            <a:r>
              <a:rPr lang="en-US" err="1">
                <a:ea typeface="Calibri"/>
                <a:cs typeface="Calibri"/>
              </a:rPr>
              <a:t>brengen</a:t>
            </a:r>
            <a:r>
              <a:rPr lang="en-US">
                <a:ea typeface="Calibri"/>
                <a:cs typeface="Calibri"/>
              </a:rPr>
              <a:t> : </a:t>
            </a:r>
            <a:r>
              <a:rPr lang="en-US" err="1">
                <a:ea typeface="Calibri"/>
                <a:cs typeface="Calibri"/>
              </a:rPr>
              <a:t>petitie</a:t>
            </a:r>
            <a:r>
              <a:rPr lang="en-US">
                <a:ea typeface="Calibri"/>
                <a:cs typeface="Calibri"/>
              </a:rPr>
              <a:t> </a:t>
            </a:r>
            <a:r>
              <a:rPr lang="en-US" err="1">
                <a:ea typeface="Calibri"/>
                <a:cs typeface="Calibri"/>
              </a:rPr>
              <a:t>voor</a:t>
            </a:r>
            <a:r>
              <a:rPr lang="en-US">
                <a:ea typeface="Calibri"/>
                <a:cs typeface="Calibri"/>
              </a:rPr>
              <a:t> </a:t>
            </a:r>
            <a:r>
              <a:rPr lang="en-US" err="1">
                <a:ea typeface="Calibri"/>
                <a:cs typeface="Calibri"/>
              </a:rPr>
              <a:t>europees</a:t>
            </a:r>
            <a:r>
              <a:rPr lang="en-US">
                <a:ea typeface="Calibri"/>
                <a:cs typeface="Calibri"/>
              </a:rPr>
              <a:t> </a:t>
            </a:r>
            <a:r>
              <a:rPr lang="en-US" err="1">
                <a:ea typeface="Calibri"/>
                <a:cs typeface="Calibri"/>
              </a:rPr>
              <a:t>verbod</a:t>
            </a:r>
            <a:r>
              <a:rPr lang="en-US">
                <a:ea typeface="Calibri"/>
                <a:cs typeface="Calibri"/>
              </a:rPr>
              <a:t> op </a:t>
            </a:r>
            <a:r>
              <a:rPr lang="en-US" err="1">
                <a:ea typeface="Calibri"/>
                <a:cs typeface="Calibri"/>
              </a:rPr>
              <a:t>uitvoer</a:t>
            </a:r>
            <a:r>
              <a:rPr lang="en-US">
                <a:ea typeface="Calibri"/>
                <a:cs typeface="Calibri"/>
              </a:rPr>
              <a:t> </a:t>
            </a:r>
            <a:r>
              <a:rPr lang="en-US" err="1">
                <a:ea typeface="Calibri"/>
                <a:cs typeface="Calibri"/>
              </a:rPr>
              <a:t>verboden</a:t>
            </a:r>
            <a:r>
              <a:rPr lang="en-US">
                <a:ea typeface="Calibri"/>
                <a:cs typeface="Calibri"/>
              </a:rPr>
              <a:t> pesticides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041D909A-CE3E-4A76-8C55-B093595D22A0}" type="slidenum">
              <a:rPr lang="en-US"/>
              <a:t>9</a:t>
            </a:fld>
            <a:endParaRPr lang="en-US"/>
          </a:p>
        </p:txBody>
      </p:sp>
    </p:spTree>
    <p:extLst>
      <p:ext uri="{BB962C8B-B14F-4D97-AF65-F5344CB8AC3E}">
        <p14:creationId xmlns:p14="http://schemas.microsoft.com/office/powerpoint/2010/main" val="1559929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Waar of niet waar: agro-ecologie</a:t>
            </a:r>
            <a:endParaRPr lang="en-US"/>
          </a:p>
        </p:txBody>
      </p:sp>
      <p:sp>
        <p:nvSpPr>
          <p:cNvPr id="4" name="Slide Number Placeholder 3"/>
          <p:cNvSpPr>
            <a:spLocks noGrp="1"/>
          </p:cNvSpPr>
          <p:nvPr>
            <p:ph type="sldNum" sz="quarter" idx="5"/>
          </p:nvPr>
        </p:nvSpPr>
        <p:spPr/>
        <p:txBody>
          <a:bodyPr/>
          <a:lstStyle/>
          <a:p>
            <a:fld id="{041D909A-CE3E-4A76-8C55-B093595D22A0}" type="slidenum">
              <a:rPr lang="en-US"/>
              <a:t>11</a:t>
            </a:fld>
            <a:endParaRPr lang="en-US"/>
          </a:p>
        </p:txBody>
      </p:sp>
    </p:spTree>
    <p:extLst>
      <p:ext uri="{BB962C8B-B14F-4D97-AF65-F5344CB8AC3E}">
        <p14:creationId xmlns:p14="http://schemas.microsoft.com/office/powerpoint/2010/main" val="2103166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Eventueel</a:t>
            </a:r>
            <a:r>
              <a:rPr lang="en-US">
                <a:ea typeface="Calibri"/>
                <a:cs typeface="Calibri"/>
              </a:rPr>
              <a:t> </a:t>
            </a:r>
            <a:r>
              <a:rPr lang="en-US" err="1">
                <a:ea typeface="Calibri"/>
                <a:cs typeface="Calibri"/>
              </a:rPr>
              <a:t>filmpje</a:t>
            </a:r>
            <a:r>
              <a:rPr lang="en-US">
                <a:ea typeface="Calibri"/>
                <a:cs typeface="Calibri"/>
              </a:rPr>
              <a:t> </a:t>
            </a:r>
            <a:r>
              <a:rPr lang="en-US" err="1">
                <a:ea typeface="Calibri"/>
                <a:cs typeface="Calibri"/>
              </a:rPr>
              <a:t>tonen</a:t>
            </a:r>
            <a:r>
              <a:rPr lang="en-US">
                <a:ea typeface="Calibri"/>
                <a:cs typeface="Calibri"/>
              </a:rPr>
              <a:t>?</a:t>
            </a:r>
          </a:p>
        </p:txBody>
      </p:sp>
      <p:sp>
        <p:nvSpPr>
          <p:cNvPr id="4" name="Slide Number Placeholder 3"/>
          <p:cNvSpPr>
            <a:spLocks noGrp="1"/>
          </p:cNvSpPr>
          <p:nvPr>
            <p:ph type="sldNum" sz="quarter" idx="5"/>
          </p:nvPr>
        </p:nvSpPr>
        <p:spPr/>
        <p:txBody>
          <a:bodyPr/>
          <a:lstStyle/>
          <a:p>
            <a:fld id="{041D909A-CE3E-4A76-8C55-B093595D22A0}" type="slidenum">
              <a:rPr lang="en-US"/>
              <a:t>24</a:t>
            </a:fld>
            <a:endParaRPr lang="en-US"/>
          </a:p>
        </p:txBody>
      </p:sp>
    </p:spTree>
    <p:extLst>
      <p:ext uri="{BB962C8B-B14F-4D97-AF65-F5344CB8AC3E}">
        <p14:creationId xmlns:p14="http://schemas.microsoft.com/office/powerpoint/2010/main" val="314686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A collage of people holding vegetables&#10;&#10;Description automatically generated">
            <a:extLst>
              <a:ext uri="{FF2B5EF4-FFF2-40B4-BE49-F238E27FC236}">
                <a16:creationId xmlns:a16="http://schemas.microsoft.com/office/drawing/2014/main" id="{5520D35D-A1D0-2396-528E-77CC2F7D110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3945900"/>
            <a:ext cx="7772400" cy="726532"/>
          </a:xfrm>
        </p:spPr>
        <p:txBody>
          <a:bodyPr/>
          <a:lstStyle>
            <a:lvl1pPr algn="ctr">
              <a:defRPr/>
            </a:lvl1pPr>
          </a:lstStyle>
          <a:p>
            <a:r>
              <a:rPr lang="nl-BE"/>
              <a:t>Click </a:t>
            </a:r>
            <a:r>
              <a:rPr lang="nl-BE" err="1"/>
              <a:t>to</a:t>
            </a:r>
            <a:r>
              <a:rPr lang="nl-BE"/>
              <a:t> </a:t>
            </a:r>
            <a:r>
              <a:rPr lang="nl-BE" err="1"/>
              <a:t>edit</a:t>
            </a:r>
            <a:r>
              <a:rPr lang="nl-BE"/>
              <a:t> Master </a:t>
            </a:r>
            <a:r>
              <a:rPr lang="nl-BE" err="1"/>
              <a:t>title</a:t>
            </a:r>
            <a:r>
              <a:rPr lang="nl-BE"/>
              <a:t> </a:t>
            </a:r>
            <a:r>
              <a:rPr lang="nl-BE" err="1"/>
              <a:t>style</a:t>
            </a:r>
            <a:endParaRPr lang="en-US"/>
          </a:p>
        </p:txBody>
      </p:sp>
      <p:sp>
        <p:nvSpPr>
          <p:cNvPr id="3" name="Subtitle 2"/>
          <p:cNvSpPr>
            <a:spLocks noGrp="1"/>
          </p:cNvSpPr>
          <p:nvPr>
            <p:ph type="subTitle" idx="1"/>
          </p:nvPr>
        </p:nvSpPr>
        <p:spPr>
          <a:xfrm>
            <a:off x="1371600" y="4672432"/>
            <a:ext cx="6400800" cy="69530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Click to edit Master subtitle style</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265779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426819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548641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14984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Click to edit Master text styles</a:t>
            </a:r>
          </a:p>
        </p:txBody>
      </p:sp>
      <p:sp>
        <p:nvSpPr>
          <p:cNvPr id="4" name="Date Placeholder 3"/>
          <p:cNvSpPr>
            <a:spLocks noGrp="1"/>
          </p:cNvSpPr>
          <p:nvPr>
            <p:ph type="dt" sz="half" idx="10"/>
          </p:nvPr>
        </p:nvSpPr>
        <p:spPr/>
        <p:txBody>
          <a:bodyPr/>
          <a:lstStyle/>
          <a:p>
            <a:fld id="{41DC574A-8A81-9C46-B57B-BF36E27E4CC3}"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98476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Date Placeholder 4"/>
          <p:cNvSpPr>
            <a:spLocks noGrp="1"/>
          </p:cNvSpPr>
          <p:nvPr>
            <p:ph type="dt" sz="half" idx="10"/>
          </p:nvPr>
        </p:nvSpPr>
        <p:spPr/>
        <p:txBody>
          <a:bodyPr/>
          <a:lstStyle/>
          <a:p>
            <a:fld id="{41DC574A-8A81-9C46-B57B-BF36E27E4CC3}"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106298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Date Placeholder 6"/>
          <p:cNvSpPr>
            <a:spLocks noGrp="1"/>
          </p:cNvSpPr>
          <p:nvPr>
            <p:ph type="dt" sz="half" idx="10"/>
          </p:nvPr>
        </p:nvSpPr>
        <p:spPr/>
        <p:txBody>
          <a:bodyPr/>
          <a:lstStyle/>
          <a:p>
            <a:fld id="{41DC574A-8A81-9C46-B57B-BF36E27E4CC3}" type="datetimeFigureOut">
              <a:rPr lang="en-US" smtClean="0"/>
              <a:t>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4068384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Date Placeholder 2"/>
          <p:cNvSpPr>
            <a:spLocks noGrp="1"/>
          </p:cNvSpPr>
          <p:nvPr>
            <p:ph type="dt" sz="half" idx="10"/>
          </p:nvPr>
        </p:nvSpPr>
        <p:spPr/>
        <p:txBody>
          <a:bodyPr/>
          <a:lstStyle/>
          <a:p>
            <a:fld id="{41DC574A-8A81-9C46-B57B-BF36E27E4CC3}" type="datetimeFigureOut">
              <a:rPr lang="en-US" smtClean="0"/>
              <a:t>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3182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DC574A-8A81-9C46-B57B-BF36E27E4CC3}" type="datetimeFigureOut">
              <a:rPr lang="en-US" smtClean="0"/>
              <a:t>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56819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41DC574A-8A81-9C46-B57B-BF36E27E4CC3}"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277423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41DC574A-8A81-9C46-B57B-BF36E27E4CC3}"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25539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background with green lines&#10;&#10;Description automatically generated">
            <a:extLst>
              <a:ext uri="{FF2B5EF4-FFF2-40B4-BE49-F238E27FC236}">
                <a16:creationId xmlns:a16="http://schemas.microsoft.com/office/drawing/2014/main" id="{99880A71-2BCC-424E-1389-0D6029A8C340}"/>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24636"/>
            <a:ext cx="5985664" cy="522642"/>
          </a:xfrm>
          <a:prstGeom prst="rect">
            <a:avLst/>
          </a:prstGeom>
        </p:spPr>
        <p:txBody>
          <a:bodyPr vert="horz" lIns="91440" tIns="45720" rIns="91440" bIns="45720" rtlCol="0" anchor="t" anchorCtr="0">
            <a:noAutofit/>
          </a:bodyPr>
          <a:lstStyle/>
          <a:p>
            <a:r>
              <a:rPr lang="nl-B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2"/>
          </p:nvPr>
        </p:nvSpPr>
        <p:spPr>
          <a:xfrm>
            <a:off x="457200" y="624551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C574A-8A81-9C46-B57B-BF36E27E4CC3}" type="datetimeFigureOut">
              <a:rPr lang="en-US" smtClean="0"/>
              <a:t>2/3/25</a:t>
            </a:fld>
            <a:endParaRPr lang="en-US"/>
          </a:p>
        </p:txBody>
      </p:sp>
      <p:sp>
        <p:nvSpPr>
          <p:cNvPr id="5" name="Footer Placeholder 4"/>
          <p:cNvSpPr>
            <a:spLocks noGrp="1"/>
          </p:cNvSpPr>
          <p:nvPr>
            <p:ph type="ftr" sz="quarter" idx="3"/>
          </p:nvPr>
        </p:nvSpPr>
        <p:spPr>
          <a:xfrm>
            <a:off x="3124200" y="624551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24551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9B86B-3949-0140-ADC0-F0E883A06113}" type="slidenum">
              <a:rPr lang="en-US" smtClean="0"/>
              <a:t>‹nr.›</a:t>
            </a:fld>
            <a:endParaRPr lang="en-US"/>
          </a:p>
        </p:txBody>
      </p:sp>
    </p:spTree>
    <p:extLst>
      <p:ext uri="{BB962C8B-B14F-4D97-AF65-F5344CB8AC3E}">
        <p14:creationId xmlns:p14="http://schemas.microsoft.com/office/powerpoint/2010/main" val="3501830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200" b="1" kern="1200" normalizeH="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hyperlink" Target="https://broederlijk-delen.webshops.ijsedal.be/?page=1&amp;sort=default&amp;categoryId=7312&amp;tagIds%5B7315%5D=7320"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https://broederlijk-delen.webshops.ijsedal.be/?page=1&amp;sort=default&amp;categoryId=7312&amp;tagIds%5B7315%5D=7320"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broederlijk-delen.webshops.ijsedal.be/?page=1&amp;sort=default&amp;tagIds%5B7315%5D=7320"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broederlijk-delen.webshops.ijsedal.be/?page=1&amp;sort=default&amp;categoryId=7312&amp;tagIds%5B7315%5D=732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NN5UE3O9xBY?feature=oembed" TargetMode="External"/><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0C2EF-8313-CE29-1D80-FC4000F54727}"/>
              </a:ext>
            </a:extLst>
          </p:cNvPr>
          <p:cNvSpPr>
            <a:spLocks noGrp="1"/>
          </p:cNvSpPr>
          <p:nvPr>
            <p:ph type="title"/>
          </p:nvPr>
        </p:nvSpPr>
        <p:spPr>
          <a:xfrm>
            <a:off x="2201494" y="170465"/>
            <a:ext cx="4458053" cy="522642"/>
          </a:xfrm>
        </p:spPr>
        <p:txBody>
          <a:bodyPr/>
          <a:lstStyle/>
          <a:p>
            <a:r>
              <a:rPr lang="nl-NL" err="1"/>
              <a:t>Bienvenue</a:t>
            </a:r>
            <a:r>
              <a:rPr lang="nl-NL"/>
              <a:t> –Welkom !</a:t>
            </a:r>
          </a:p>
        </p:txBody>
      </p:sp>
      <p:pic>
        <p:nvPicPr>
          <p:cNvPr id="3" name="Picture 2" descr="Afbeelding met kleding, persoon, glimlach, Menselijk gezicht&#10;&#10;Automatisch gegenereerde beschrijving">
            <a:extLst>
              <a:ext uri="{FF2B5EF4-FFF2-40B4-BE49-F238E27FC236}">
                <a16:creationId xmlns:a16="http://schemas.microsoft.com/office/drawing/2014/main" id="{C0EA0B20-3AA4-A63A-090E-4A5E03D60312}"/>
              </a:ext>
            </a:extLst>
          </p:cNvPr>
          <p:cNvPicPr>
            <a:picLocks noChangeAspect="1"/>
          </p:cNvPicPr>
          <p:nvPr/>
        </p:nvPicPr>
        <p:blipFill>
          <a:blip r:embed="rId2"/>
          <a:stretch>
            <a:fillRect/>
          </a:stretch>
        </p:blipFill>
        <p:spPr>
          <a:xfrm>
            <a:off x="4494223" y="1123153"/>
            <a:ext cx="4030430" cy="5666247"/>
          </a:xfrm>
          <a:prstGeom prst="rect">
            <a:avLst/>
          </a:prstGeom>
        </p:spPr>
      </p:pic>
      <p:sp>
        <p:nvSpPr>
          <p:cNvPr id="4" name="TextBox 3">
            <a:extLst>
              <a:ext uri="{FF2B5EF4-FFF2-40B4-BE49-F238E27FC236}">
                <a16:creationId xmlns:a16="http://schemas.microsoft.com/office/drawing/2014/main" id="{086441DA-465C-0F0C-5C2D-E1F1217E2348}"/>
              </a:ext>
            </a:extLst>
          </p:cNvPr>
          <p:cNvSpPr txBox="1"/>
          <p:nvPr/>
        </p:nvSpPr>
        <p:spPr>
          <a:xfrm rot="1380000">
            <a:off x="1563645" y="1763238"/>
            <a:ext cx="17114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solidFill>
                  <a:srgbClr val="00B0F0"/>
                </a:solidFill>
              </a:rPr>
              <a:t>Hallo</a:t>
            </a:r>
          </a:p>
        </p:txBody>
      </p:sp>
      <p:sp>
        <p:nvSpPr>
          <p:cNvPr id="5" name="TextBox 4">
            <a:extLst>
              <a:ext uri="{FF2B5EF4-FFF2-40B4-BE49-F238E27FC236}">
                <a16:creationId xmlns:a16="http://schemas.microsoft.com/office/drawing/2014/main" id="{81E9390E-7F11-F50A-3BD4-3EF7B3907498}"/>
              </a:ext>
            </a:extLst>
          </p:cNvPr>
          <p:cNvSpPr txBox="1"/>
          <p:nvPr/>
        </p:nvSpPr>
        <p:spPr>
          <a:xfrm rot="-960000">
            <a:off x="915139" y="4273213"/>
            <a:ext cx="213629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solidFill>
                  <a:srgbClr val="00B050"/>
                </a:solidFill>
              </a:rPr>
              <a:t>Bonjour</a:t>
            </a:r>
          </a:p>
        </p:txBody>
      </p:sp>
      <p:sp>
        <p:nvSpPr>
          <p:cNvPr id="6" name="TextBox 5">
            <a:extLst>
              <a:ext uri="{FF2B5EF4-FFF2-40B4-BE49-F238E27FC236}">
                <a16:creationId xmlns:a16="http://schemas.microsoft.com/office/drawing/2014/main" id="{3B148BBB-25D2-C2AF-E9E6-B50D4209AFA9}"/>
              </a:ext>
            </a:extLst>
          </p:cNvPr>
          <p:cNvSpPr txBox="1"/>
          <p:nvPr/>
        </p:nvSpPr>
        <p:spPr>
          <a:xfrm>
            <a:off x="757574" y="2960927"/>
            <a:ext cx="245997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err="1">
                <a:solidFill>
                  <a:srgbClr val="FFC000"/>
                </a:solidFill>
              </a:rPr>
              <a:t>Mizamin</a:t>
            </a:r>
            <a:endParaRPr lang="en-US" sz="4000">
              <a:solidFill>
                <a:srgbClr val="FFC000"/>
              </a:solidFill>
            </a:endParaRPr>
          </a:p>
        </p:txBody>
      </p:sp>
    </p:spTree>
    <p:extLst>
      <p:ext uri="{BB962C8B-B14F-4D97-AF65-F5344CB8AC3E}">
        <p14:creationId xmlns:p14="http://schemas.microsoft.com/office/powerpoint/2010/main" val="4202802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596F13-1E04-5FA0-CF35-E22591E02818}"/>
              </a:ext>
            </a:extLst>
          </p:cNvPr>
          <p:cNvSpPr>
            <a:spLocks noGrp="1"/>
          </p:cNvSpPr>
          <p:nvPr>
            <p:ph type="title"/>
          </p:nvPr>
        </p:nvSpPr>
        <p:spPr>
          <a:xfrm>
            <a:off x="570461" y="140682"/>
            <a:ext cx="7886700" cy="761005"/>
          </a:xfrm>
        </p:spPr>
        <p:txBody>
          <a:bodyPr/>
          <a:lstStyle/>
          <a:p>
            <a:r>
              <a:rPr lang="nl-NL"/>
              <a:t>+++ hoopvolle boodschap +++</a:t>
            </a:r>
          </a:p>
        </p:txBody>
      </p:sp>
      <p:sp>
        <p:nvSpPr>
          <p:cNvPr id="5" name="Tekstvak 4">
            <a:extLst>
              <a:ext uri="{FF2B5EF4-FFF2-40B4-BE49-F238E27FC236}">
                <a16:creationId xmlns:a16="http://schemas.microsoft.com/office/drawing/2014/main" id="{B34E5835-9593-A1E1-866F-59F1A58561B5}"/>
              </a:ext>
            </a:extLst>
          </p:cNvPr>
          <p:cNvSpPr txBox="1"/>
          <p:nvPr/>
        </p:nvSpPr>
        <p:spPr>
          <a:xfrm>
            <a:off x="1610272" y="1172633"/>
            <a:ext cx="5588389" cy="2062103"/>
          </a:xfrm>
          <a:prstGeom prst="rect">
            <a:avLst/>
          </a:prstGeom>
          <a:noFill/>
        </p:spPr>
        <p:txBody>
          <a:bodyPr wrap="none" lIns="91440" tIns="45720" rIns="91440" bIns="45720" rtlCol="0" anchor="t">
            <a:spAutoFit/>
          </a:bodyPr>
          <a:lstStyle/>
          <a:p>
            <a:r>
              <a:rPr lang="nl-NL" b="1">
                <a:solidFill>
                  <a:srgbClr val="F50AA3"/>
                </a:solidFill>
              </a:rPr>
              <a:t>GEEN </a:t>
            </a:r>
            <a:r>
              <a:rPr lang="nl-NL" b="1">
                <a:solidFill>
                  <a:schemeClr val="tx1">
                    <a:lumMod val="65000"/>
                    <a:lumOff val="35000"/>
                  </a:schemeClr>
                </a:solidFill>
              </a:rPr>
              <a:t>verhaal </a:t>
            </a:r>
            <a:r>
              <a:rPr lang="nl-NL" b="1">
                <a:solidFill>
                  <a:srgbClr val="F50AA3"/>
                </a:solidFill>
              </a:rPr>
              <a:t>TEGEN</a:t>
            </a:r>
            <a:r>
              <a:rPr lang="nl-NL" b="1">
                <a:solidFill>
                  <a:schemeClr val="tx1">
                    <a:lumMod val="65000"/>
                    <a:lumOff val="35000"/>
                  </a:schemeClr>
                </a:solidFill>
              </a:rPr>
              <a:t> iets</a:t>
            </a:r>
            <a:endParaRPr lang="en-US" b="1">
              <a:solidFill>
                <a:schemeClr val="tx1">
                  <a:lumMod val="65000"/>
                  <a:lumOff val="35000"/>
                </a:schemeClr>
              </a:solidFill>
            </a:endParaRPr>
          </a:p>
          <a:p>
            <a:r>
              <a:rPr lang="nl-NL" b="1">
                <a:solidFill>
                  <a:schemeClr val="tx1">
                    <a:lumMod val="65000"/>
                    <a:lumOff val="35000"/>
                  </a:schemeClr>
                </a:solidFill>
              </a:rPr>
              <a:t>Maar wel </a:t>
            </a:r>
            <a:r>
              <a:rPr lang="nl-NL" b="1">
                <a:solidFill>
                  <a:srgbClr val="F50AA3"/>
                </a:solidFill>
              </a:rPr>
              <a:t>VOOR</a:t>
            </a:r>
          </a:p>
          <a:p>
            <a:endParaRPr lang="nl-NL" sz="2800" b="1"/>
          </a:p>
          <a:p>
            <a:r>
              <a:rPr lang="nl-NL" sz="2800" b="1">
                <a:solidFill>
                  <a:srgbClr val="FF0066"/>
                </a:solidFill>
              </a:rPr>
              <a:t>AGRO-ECOLOGIE</a:t>
            </a:r>
          </a:p>
          <a:p>
            <a:r>
              <a:rPr lang="nl-NL"/>
              <a:t>Een duurzame manier van aan landbouw doen </a:t>
            </a:r>
            <a:endParaRPr lang="nl-NL" sz="2800" b="1">
              <a:solidFill>
                <a:srgbClr val="FF0066"/>
              </a:solidFill>
            </a:endParaRPr>
          </a:p>
          <a:p>
            <a:r>
              <a:rPr lang="nl-NL"/>
              <a:t>waarbij men zorg draagt voor mens en natuur</a:t>
            </a:r>
            <a:endParaRPr lang="nl-BE"/>
          </a:p>
        </p:txBody>
      </p:sp>
      <p:pic>
        <p:nvPicPr>
          <p:cNvPr id="8" name="Picture 7">
            <a:extLst>
              <a:ext uri="{FF2B5EF4-FFF2-40B4-BE49-F238E27FC236}">
                <a16:creationId xmlns:a16="http://schemas.microsoft.com/office/drawing/2014/main" id="{51D27031-1D27-1166-919E-104D9D673B6D}"/>
              </a:ext>
            </a:extLst>
          </p:cNvPr>
          <p:cNvPicPr>
            <a:picLocks noChangeAspect="1"/>
          </p:cNvPicPr>
          <p:nvPr/>
        </p:nvPicPr>
        <p:blipFill>
          <a:blip r:embed="rId2"/>
          <a:stretch>
            <a:fillRect/>
          </a:stretch>
        </p:blipFill>
        <p:spPr>
          <a:xfrm>
            <a:off x="1480809" y="3428407"/>
            <a:ext cx="5849198" cy="3314500"/>
          </a:xfrm>
          <a:prstGeom prst="rect">
            <a:avLst/>
          </a:prstGeom>
        </p:spPr>
      </p:pic>
    </p:spTree>
    <p:extLst>
      <p:ext uri="{BB962C8B-B14F-4D97-AF65-F5344CB8AC3E}">
        <p14:creationId xmlns:p14="http://schemas.microsoft.com/office/powerpoint/2010/main" val="4176477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E8C1-1050-6BBC-4080-A56C630194BD}"/>
              </a:ext>
            </a:extLst>
          </p:cNvPr>
          <p:cNvSpPr>
            <a:spLocks noGrp="1"/>
          </p:cNvSpPr>
          <p:nvPr>
            <p:ph type="title"/>
          </p:nvPr>
        </p:nvSpPr>
        <p:spPr>
          <a:xfrm>
            <a:off x="77743" y="141340"/>
            <a:ext cx="7216586" cy="522642"/>
          </a:xfrm>
        </p:spPr>
        <p:txBody>
          <a:bodyPr/>
          <a:lstStyle/>
          <a:p>
            <a:r>
              <a:rPr lang="en-US" b="0" dirty="0">
                <a:ea typeface="+mj-lt"/>
                <a:cs typeface="+mj-lt"/>
              </a:rPr>
              <a:t>Waar of niet waar: agro-ecologie</a:t>
            </a:r>
            <a:endParaRPr lang="en-US" dirty="0"/>
          </a:p>
        </p:txBody>
      </p:sp>
      <p:pic>
        <p:nvPicPr>
          <p:cNvPr id="4" name="Picture 3">
            <a:extLst>
              <a:ext uri="{FF2B5EF4-FFF2-40B4-BE49-F238E27FC236}">
                <a16:creationId xmlns:a16="http://schemas.microsoft.com/office/drawing/2014/main" id="{02358679-DF92-F82E-EB09-4E390C8A59AD}"/>
              </a:ext>
            </a:extLst>
          </p:cNvPr>
          <p:cNvPicPr>
            <a:picLocks noChangeAspect="1"/>
          </p:cNvPicPr>
          <p:nvPr/>
        </p:nvPicPr>
        <p:blipFill>
          <a:blip r:embed="rId3"/>
          <a:stretch>
            <a:fillRect/>
          </a:stretch>
        </p:blipFill>
        <p:spPr>
          <a:xfrm>
            <a:off x="0" y="1139739"/>
            <a:ext cx="9144000" cy="4578522"/>
          </a:xfrm>
          <a:prstGeom prst="rect">
            <a:avLst/>
          </a:prstGeom>
        </p:spPr>
      </p:pic>
    </p:spTree>
    <p:extLst>
      <p:ext uri="{BB962C8B-B14F-4D97-AF65-F5344CB8AC3E}">
        <p14:creationId xmlns:p14="http://schemas.microsoft.com/office/powerpoint/2010/main" val="2697610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1355-BA87-6B23-9A32-E5A5BAEF1478}"/>
              </a:ext>
            </a:extLst>
          </p:cNvPr>
          <p:cNvSpPr>
            <a:spLocks noGrp="1"/>
          </p:cNvSpPr>
          <p:nvPr>
            <p:ph type="title"/>
          </p:nvPr>
        </p:nvSpPr>
        <p:spPr>
          <a:xfrm>
            <a:off x="184775" y="70657"/>
            <a:ext cx="6696337" cy="522642"/>
          </a:xfrm>
        </p:spPr>
        <p:txBody>
          <a:bodyPr/>
          <a:lstStyle/>
          <a:p>
            <a:r>
              <a:rPr lang="en-US" err="1"/>
              <a:t>Agro-ecologie</a:t>
            </a:r>
            <a:r>
              <a:rPr lang="en-US"/>
              <a:t> = </a:t>
            </a:r>
            <a:r>
              <a:rPr lang="en-US" err="1"/>
              <a:t>landbouw</a:t>
            </a:r>
            <a:r>
              <a:rPr lang="en-US"/>
              <a:t> met respect </a:t>
            </a:r>
            <a:r>
              <a:rPr lang="en-US" err="1"/>
              <a:t>voor</a:t>
            </a:r>
            <a:r>
              <a:rPr lang="en-US"/>
              <a:t> </a:t>
            </a:r>
            <a:r>
              <a:rPr lang="en-US" err="1"/>
              <a:t>mens</a:t>
            </a:r>
            <a:r>
              <a:rPr lang="en-US"/>
              <a:t> </a:t>
            </a:r>
            <a:r>
              <a:rPr lang="en-US" err="1"/>
              <a:t>en</a:t>
            </a:r>
            <a:r>
              <a:rPr lang="en-US"/>
              <a:t> </a:t>
            </a:r>
            <a:r>
              <a:rPr lang="en-US" err="1"/>
              <a:t>natuur</a:t>
            </a:r>
          </a:p>
        </p:txBody>
      </p:sp>
      <p:pic>
        <p:nvPicPr>
          <p:cNvPr id="4" name="Picture 3">
            <a:extLst>
              <a:ext uri="{FF2B5EF4-FFF2-40B4-BE49-F238E27FC236}">
                <a16:creationId xmlns:a16="http://schemas.microsoft.com/office/drawing/2014/main" id="{EC5C1D3E-60B1-F2F0-444C-625407B3A2C4}"/>
              </a:ext>
            </a:extLst>
          </p:cNvPr>
          <p:cNvPicPr>
            <a:picLocks noChangeAspect="1"/>
          </p:cNvPicPr>
          <p:nvPr/>
        </p:nvPicPr>
        <p:blipFill>
          <a:blip r:embed="rId2"/>
          <a:stretch>
            <a:fillRect/>
          </a:stretch>
        </p:blipFill>
        <p:spPr>
          <a:xfrm>
            <a:off x="435909" y="2069754"/>
            <a:ext cx="3210270" cy="3336415"/>
          </a:xfrm>
          <a:prstGeom prst="rect">
            <a:avLst/>
          </a:prstGeom>
        </p:spPr>
      </p:pic>
      <p:sp>
        <p:nvSpPr>
          <p:cNvPr id="5" name="Tijdelijke aanduiding voor inhoud 2">
            <a:extLst>
              <a:ext uri="{FF2B5EF4-FFF2-40B4-BE49-F238E27FC236}">
                <a16:creationId xmlns:a16="http://schemas.microsoft.com/office/drawing/2014/main" id="{2C5419B5-2457-B471-32A3-8DC952DA4D66}"/>
              </a:ext>
            </a:extLst>
          </p:cNvPr>
          <p:cNvSpPr>
            <a:spLocks noGrp="1"/>
          </p:cNvSpPr>
          <p:nvPr/>
        </p:nvSpPr>
        <p:spPr>
          <a:xfrm>
            <a:off x="3992432" y="1715456"/>
            <a:ext cx="5067104" cy="3850824"/>
          </a:xfrm>
          <a:prstGeom prst="rect">
            <a:avLst/>
          </a:prstGeom>
        </p:spPr>
        <p:txBody>
          <a:bodyPr vert="horz" lIns="91440" tIns="45720" rIns="91440" bIns="45720" rtlCol="0" anchor="t">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a:solidFill>
                <a:schemeClr val="tx1"/>
              </a:solidFill>
            </a:endParaRPr>
          </a:p>
          <a:p>
            <a:pPr marL="0" indent="0">
              <a:buNone/>
            </a:pPr>
            <a:r>
              <a:rPr lang="nl-NL">
                <a:solidFill>
                  <a:schemeClr val="tx1"/>
                </a:solidFill>
              </a:rPr>
              <a:t>Agro- ecologie is goed voor: </a:t>
            </a:r>
          </a:p>
          <a:p>
            <a:pPr marL="0" indent="0">
              <a:buNone/>
            </a:pPr>
            <a:endParaRPr lang="nl-NL">
              <a:solidFill>
                <a:schemeClr val="tx1"/>
              </a:solidFill>
            </a:endParaRPr>
          </a:p>
          <a:p>
            <a:pPr marL="0" indent="0">
              <a:buNone/>
            </a:pPr>
            <a:endParaRPr lang="nl-NL">
              <a:solidFill>
                <a:schemeClr val="tx1"/>
              </a:solidFill>
            </a:endParaRPr>
          </a:p>
          <a:p>
            <a:pPr marL="0" indent="0">
              <a:buNone/>
            </a:pPr>
            <a:r>
              <a:rPr lang="nl-NL">
                <a:solidFill>
                  <a:schemeClr val="tx1"/>
                </a:solidFill>
              </a:rPr>
              <a:t>  Planten     Dieren </a:t>
            </a:r>
          </a:p>
          <a:p>
            <a:pPr marL="0" indent="0">
              <a:buNone/>
            </a:pPr>
            <a:endParaRPr lang="nl-NL">
              <a:solidFill>
                <a:schemeClr val="tx1"/>
              </a:solidFill>
            </a:endParaRPr>
          </a:p>
          <a:p>
            <a:pPr marL="0" indent="0">
              <a:buNone/>
            </a:pPr>
            <a:r>
              <a:rPr lang="nl-NL">
                <a:solidFill>
                  <a:schemeClr val="tx1"/>
                </a:solidFill>
              </a:rPr>
              <a:t>  Mensen        Bodem </a:t>
            </a:r>
          </a:p>
        </p:txBody>
      </p:sp>
      <p:pic>
        <p:nvPicPr>
          <p:cNvPr id="6" name="Graphic 3" descr="Plant met wortels met effen opvulling">
            <a:extLst>
              <a:ext uri="{FF2B5EF4-FFF2-40B4-BE49-F238E27FC236}">
                <a16:creationId xmlns:a16="http://schemas.microsoft.com/office/drawing/2014/main" id="{4BB39DEB-81D3-4513-078B-8D6AF884C9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6198" y="3598850"/>
            <a:ext cx="714081" cy="631596"/>
          </a:xfrm>
          <a:prstGeom prst="rect">
            <a:avLst/>
          </a:prstGeom>
        </p:spPr>
      </p:pic>
      <p:pic>
        <p:nvPicPr>
          <p:cNvPr id="7" name="Graphic 5" descr="Kinderen met effen opvulling">
            <a:extLst>
              <a:ext uri="{FF2B5EF4-FFF2-40B4-BE49-F238E27FC236}">
                <a16:creationId xmlns:a16="http://schemas.microsoft.com/office/drawing/2014/main" id="{5C997F08-3E95-F020-BC82-6A72AACD04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6604" y="4542332"/>
            <a:ext cx="796565" cy="725864"/>
          </a:xfrm>
          <a:prstGeom prst="rect">
            <a:avLst/>
          </a:prstGeom>
        </p:spPr>
      </p:pic>
      <p:pic>
        <p:nvPicPr>
          <p:cNvPr id="8" name="Graphic 4" descr="Sprinkhaan met effen opvulling">
            <a:extLst>
              <a:ext uri="{FF2B5EF4-FFF2-40B4-BE49-F238E27FC236}">
                <a16:creationId xmlns:a16="http://schemas.microsoft.com/office/drawing/2014/main" id="{4796CBA0-DCE3-2745-063D-8A55FDE992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61201" y="3593060"/>
            <a:ext cx="643380" cy="631597"/>
          </a:xfrm>
          <a:prstGeom prst="rect">
            <a:avLst/>
          </a:prstGeom>
        </p:spPr>
      </p:pic>
      <p:pic>
        <p:nvPicPr>
          <p:cNvPr id="9" name="Graphic 6" descr="Zaadpakket met effen opvulling">
            <a:extLst>
              <a:ext uri="{FF2B5EF4-FFF2-40B4-BE49-F238E27FC236}">
                <a16:creationId xmlns:a16="http://schemas.microsoft.com/office/drawing/2014/main" id="{75C33812-2657-E99A-7AA7-E1C2DF59B3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80294" y="4611667"/>
            <a:ext cx="525546" cy="584463"/>
          </a:xfrm>
          <a:prstGeom prst="rect">
            <a:avLst/>
          </a:prstGeom>
        </p:spPr>
      </p:pic>
    </p:spTree>
    <p:extLst>
      <p:ext uri="{BB962C8B-B14F-4D97-AF65-F5344CB8AC3E}">
        <p14:creationId xmlns:p14="http://schemas.microsoft.com/office/powerpoint/2010/main" val="2161242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B2C1-A05B-CC99-514F-9A7FCAEB3E9F}"/>
              </a:ext>
            </a:extLst>
          </p:cNvPr>
          <p:cNvSpPr>
            <a:spLocks noGrp="1"/>
          </p:cNvSpPr>
          <p:nvPr>
            <p:ph type="title"/>
          </p:nvPr>
        </p:nvSpPr>
        <p:spPr/>
        <p:txBody>
          <a:bodyPr/>
          <a:lstStyle/>
          <a:p>
            <a:r>
              <a:rPr lang="en-US" err="1"/>
              <a:t>Agro-ecologie</a:t>
            </a:r>
            <a:r>
              <a:rPr lang="en-US"/>
              <a:t> </a:t>
            </a:r>
            <a:r>
              <a:rPr lang="en-US" err="1"/>
              <a:t>inspireert</a:t>
            </a:r>
          </a:p>
        </p:txBody>
      </p:sp>
      <p:sp>
        <p:nvSpPr>
          <p:cNvPr id="3" name="Content Placeholder 2">
            <a:extLst>
              <a:ext uri="{FF2B5EF4-FFF2-40B4-BE49-F238E27FC236}">
                <a16:creationId xmlns:a16="http://schemas.microsoft.com/office/drawing/2014/main" id="{4D51ADB4-C99D-60AF-3E6D-A94C24511D3B}"/>
              </a:ext>
            </a:extLst>
          </p:cNvPr>
          <p:cNvSpPr>
            <a:spLocks noGrp="1"/>
          </p:cNvSpPr>
          <p:nvPr>
            <p:ph idx="1"/>
          </p:nvPr>
        </p:nvSpPr>
        <p:spPr/>
        <p:txBody>
          <a:bodyPr vert="horz" lIns="91440" tIns="45720" rIns="91440" bIns="45720" rtlCol="0" anchor="t">
            <a:normAutofit/>
          </a:bodyPr>
          <a:lstStyle/>
          <a:p>
            <a:pPr marL="0" indent="0">
              <a:buNone/>
            </a:pPr>
            <a:r>
              <a:rPr lang="en-US" dirty="0"/>
              <a:t>Videoclip </a:t>
            </a:r>
          </a:p>
          <a:p>
            <a:pPr marL="0" indent="0">
              <a:buNone/>
            </a:pPr>
            <a:r>
              <a:rPr lang="nl-BE" sz="1800" dirty="0"/>
              <a:t>In deze presentatie wordt verwezen naar materialen en filmfragmenten. Deze kan je terugvinden in de </a:t>
            </a:r>
            <a:r>
              <a:rPr lang="nl-BE" sz="1800" dirty="0">
                <a:hlinkClick r:id="rId2"/>
              </a:rPr>
              <a:t>webshop</a:t>
            </a:r>
            <a:endParaRPr lang="nl-BE" sz="1800" dirty="0"/>
          </a:p>
          <a:p>
            <a:pPr marL="0" indent="0">
              <a:buNone/>
            </a:pPr>
            <a:endParaRPr lang="en-US" dirty="0"/>
          </a:p>
        </p:txBody>
      </p:sp>
    </p:spTree>
    <p:extLst>
      <p:ext uri="{BB962C8B-B14F-4D97-AF65-F5344CB8AC3E}">
        <p14:creationId xmlns:p14="http://schemas.microsoft.com/office/powerpoint/2010/main" val="3371584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2EC04-2E0B-A98D-1C9B-BC0DA13BC129}"/>
              </a:ext>
            </a:extLst>
          </p:cNvPr>
          <p:cNvSpPr>
            <a:spLocks noGrp="1"/>
          </p:cNvSpPr>
          <p:nvPr>
            <p:ph type="title"/>
          </p:nvPr>
        </p:nvSpPr>
        <p:spPr/>
        <p:txBody>
          <a:bodyPr/>
          <a:lstStyle/>
          <a:p>
            <a:r>
              <a:rPr lang="en-US" err="1"/>
              <a:t>Agro-ecologie</a:t>
            </a:r>
            <a:r>
              <a:rPr lang="en-US"/>
              <a:t> inspireert...</a:t>
            </a:r>
          </a:p>
        </p:txBody>
      </p:sp>
      <p:sp>
        <p:nvSpPr>
          <p:cNvPr id="4" name="Tijdelijke aanduiding voor tekst 2">
            <a:extLst>
              <a:ext uri="{FF2B5EF4-FFF2-40B4-BE49-F238E27FC236}">
                <a16:creationId xmlns:a16="http://schemas.microsoft.com/office/drawing/2014/main" id="{EA373CAA-5258-1019-6853-AE5A644CB7BE}"/>
              </a:ext>
            </a:extLst>
          </p:cNvPr>
          <p:cNvSpPr>
            <a:spLocks noGrp="1"/>
          </p:cNvSpPr>
          <p:nvPr/>
        </p:nvSpPr>
        <p:spPr>
          <a:xfrm>
            <a:off x="457200" y="1853834"/>
            <a:ext cx="4040188" cy="639762"/>
          </a:xfrm>
          <a:prstGeom prst="rect">
            <a:avLst/>
          </a:prstGeom>
        </p:spPr>
        <p:txBody>
          <a:bodyPr vert="horz" lIns="91440" tIns="45720" rIns="91440" bIns="45720" rtlCol="0" anchor="b">
            <a:normAutofit fontScale="92500" lnSpcReduction="20000"/>
          </a:bodyPr>
          <a:lstStyle>
            <a:lvl1pPr marL="0" indent="0" algn="l" defTabSz="457200" rtl="0" eaLnBrk="1" latinLnBrk="0" hangingPunct="1">
              <a:spcBef>
                <a:spcPct val="20000"/>
              </a:spcBef>
              <a:buFont typeface="Arial"/>
              <a:buNone/>
              <a:defRPr sz="2400" b="1" kern="1200">
                <a:solidFill>
                  <a:schemeClr val="tx1">
                    <a:lumMod val="50000"/>
                    <a:lumOff val="50000"/>
                  </a:schemeClr>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lumMod val="50000"/>
                    <a:lumOff val="50000"/>
                  </a:schemeClr>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lumMod val="50000"/>
                    <a:lumOff val="50000"/>
                  </a:schemeClr>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lumMod val="50000"/>
                    <a:lumOff val="50000"/>
                  </a:schemeClr>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lumMod val="50000"/>
                    <a:lumOff val="50000"/>
                  </a:schemeClr>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nl-NL">
                <a:solidFill>
                  <a:srgbClr val="79B630"/>
                </a:solidFill>
              </a:rPr>
              <a:t>Jessica leert bij over groenten en fruit</a:t>
            </a:r>
          </a:p>
        </p:txBody>
      </p:sp>
      <p:sp>
        <p:nvSpPr>
          <p:cNvPr id="5" name="Tijdelijke aanduiding voor tekst 4">
            <a:extLst>
              <a:ext uri="{FF2B5EF4-FFF2-40B4-BE49-F238E27FC236}">
                <a16:creationId xmlns:a16="http://schemas.microsoft.com/office/drawing/2014/main" id="{E108966B-E8AA-5FD5-B695-6B2873C6341A}"/>
              </a:ext>
            </a:extLst>
          </p:cNvPr>
          <p:cNvSpPr>
            <a:spLocks noGrp="1"/>
          </p:cNvSpPr>
          <p:nvPr/>
        </p:nvSpPr>
        <p:spPr>
          <a:xfrm>
            <a:off x="4747287" y="4647368"/>
            <a:ext cx="4041775" cy="639762"/>
          </a:xfrm>
          <a:prstGeom prst="rect">
            <a:avLst/>
          </a:prstGeom>
        </p:spPr>
        <p:txBody>
          <a:bodyPr vert="horz" lIns="91440" tIns="45720" rIns="91440" bIns="45720" rtlCol="0" anchor="b">
            <a:normAutofit fontScale="92500" lnSpcReduction="20000"/>
          </a:bodyPr>
          <a:lstStyle>
            <a:lvl1pPr marL="0" indent="0" algn="l" defTabSz="457200" rtl="0" eaLnBrk="1" latinLnBrk="0" hangingPunct="1">
              <a:spcBef>
                <a:spcPct val="20000"/>
              </a:spcBef>
              <a:buFont typeface="Arial"/>
              <a:buNone/>
              <a:defRPr sz="2400" b="1" kern="1200">
                <a:solidFill>
                  <a:schemeClr val="tx1">
                    <a:lumMod val="50000"/>
                    <a:lumOff val="50000"/>
                  </a:schemeClr>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lumMod val="50000"/>
                    <a:lumOff val="50000"/>
                  </a:schemeClr>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lumMod val="50000"/>
                    <a:lumOff val="50000"/>
                  </a:schemeClr>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lumMod val="50000"/>
                    <a:lumOff val="50000"/>
                  </a:schemeClr>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lumMod val="50000"/>
                    <a:lumOff val="50000"/>
                  </a:schemeClr>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nl-NL">
                <a:solidFill>
                  <a:srgbClr val="79B630"/>
                </a:solidFill>
              </a:rPr>
              <a:t>Gloria aan de slag in de schoolmoestuin</a:t>
            </a:r>
          </a:p>
        </p:txBody>
      </p:sp>
      <p:pic>
        <p:nvPicPr>
          <p:cNvPr id="6" name="Afbeelding 8" descr="Afbeelding met buitenshuis, kleding, hemel, persoon&#10;&#10;Automatisch gegenereerde beschrijving">
            <a:extLst>
              <a:ext uri="{FF2B5EF4-FFF2-40B4-BE49-F238E27FC236}">
                <a16:creationId xmlns:a16="http://schemas.microsoft.com/office/drawing/2014/main" id="{BD3D7ABF-9369-11F8-7884-FB68BAA9958E}"/>
              </a:ext>
            </a:extLst>
          </p:cNvPr>
          <p:cNvPicPr>
            <a:picLocks noChangeAspect="1"/>
          </p:cNvPicPr>
          <p:nvPr/>
        </p:nvPicPr>
        <p:blipFill>
          <a:blip r:embed="rId2"/>
          <a:stretch>
            <a:fillRect/>
          </a:stretch>
        </p:blipFill>
        <p:spPr>
          <a:xfrm>
            <a:off x="4572000" y="1841858"/>
            <a:ext cx="4217062" cy="2474327"/>
          </a:xfrm>
          <a:prstGeom prst="rect">
            <a:avLst/>
          </a:prstGeom>
        </p:spPr>
      </p:pic>
      <p:pic>
        <p:nvPicPr>
          <p:cNvPr id="7" name="Afbeelding 11" descr="Afbeelding met kleding, buitenshuis, jongen, speeltuin&#10;&#10;Automatisch gegenereerde beschrijving">
            <a:extLst>
              <a:ext uri="{FF2B5EF4-FFF2-40B4-BE49-F238E27FC236}">
                <a16:creationId xmlns:a16="http://schemas.microsoft.com/office/drawing/2014/main" id="{98148269-A159-7C5C-DFF1-17D4BB4642E9}"/>
              </a:ext>
            </a:extLst>
          </p:cNvPr>
          <p:cNvPicPr>
            <a:picLocks noChangeAspect="1"/>
          </p:cNvPicPr>
          <p:nvPr/>
        </p:nvPicPr>
        <p:blipFill>
          <a:blip r:embed="rId3"/>
          <a:srcRect l="7933" b="-445"/>
          <a:stretch/>
        </p:blipFill>
        <p:spPr>
          <a:xfrm>
            <a:off x="175847" y="2730224"/>
            <a:ext cx="4209322" cy="2485607"/>
          </a:xfrm>
          <a:prstGeom prst="rect">
            <a:avLst/>
          </a:prstGeom>
        </p:spPr>
      </p:pic>
    </p:spTree>
    <p:extLst>
      <p:ext uri="{BB962C8B-B14F-4D97-AF65-F5344CB8AC3E}">
        <p14:creationId xmlns:p14="http://schemas.microsoft.com/office/powerpoint/2010/main" val="1475507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FFEBE7E-D0CE-677B-C885-55C505808E24}"/>
              </a:ext>
            </a:extLst>
          </p:cNvPr>
          <p:cNvSpPr>
            <a:spLocks noGrp="1"/>
          </p:cNvSpPr>
          <p:nvPr>
            <p:ph idx="1"/>
          </p:nvPr>
        </p:nvSpPr>
        <p:spPr>
          <a:xfrm>
            <a:off x="338163" y="3997815"/>
            <a:ext cx="4231932" cy="3170324"/>
          </a:xfrm>
        </p:spPr>
        <p:txBody>
          <a:bodyPr>
            <a:normAutofit/>
          </a:bodyPr>
          <a:lstStyle/>
          <a:p>
            <a:pPr marL="0" indent="0">
              <a:buNone/>
            </a:pPr>
            <a:r>
              <a:rPr lang="nl-BE" sz="2500" b="0" i="0">
                <a:solidFill>
                  <a:srgbClr val="FF0066"/>
                </a:solidFill>
                <a:effectLst/>
                <a:latin typeface="Campton"/>
              </a:rPr>
              <a:t>289 jongeren </a:t>
            </a:r>
            <a:r>
              <a:rPr lang="nl-BE" sz="2500" b="0" i="0">
                <a:solidFill>
                  <a:srgbClr val="4C4D4C"/>
                </a:solidFill>
                <a:effectLst/>
                <a:latin typeface="Campton"/>
              </a:rPr>
              <a:t>van het </a:t>
            </a:r>
            <a:r>
              <a:rPr lang="nl-BE" sz="2500" b="0" i="0">
                <a:solidFill>
                  <a:srgbClr val="FF0066"/>
                </a:solidFill>
                <a:effectLst/>
                <a:latin typeface="Campton"/>
              </a:rPr>
              <a:t>college </a:t>
            </a:r>
            <a:r>
              <a:rPr lang="nl-BE" sz="2500" b="0" i="0" err="1">
                <a:solidFill>
                  <a:srgbClr val="FF0066"/>
                </a:solidFill>
                <a:effectLst/>
                <a:latin typeface="Campton"/>
              </a:rPr>
              <a:t>Bassemyam</a:t>
            </a:r>
            <a:r>
              <a:rPr lang="nl-BE" sz="2500">
                <a:solidFill>
                  <a:srgbClr val="4C4D4C"/>
                </a:solidFill>
                <a:latin typeface="Campton"/>
              </a:rPr>
              <a:t> hebben een indrukwekkende </a:t>
            </a:r>
            <a:r>
              <a:rPr lang="nl-BE" sz="2500">
                <a:solidFill>
                  <a:srgbClr val="FF0066"/>
                </a:solidFill>
                <a:latin typeface="Campton"/>
              </a:rPr>
              <a:t>boomgaard en moestuin</a:t>
            </a:r>
            <a:r>
              <a:rPr lang="nl-BE" sz="2500">
                <a:solidFill>
                  <a:srgbClr val="4C4D4C"/>
                </a:solidFill>
                <a:latin typeface="Campton"/>
              </a:rPr>
              <a:t> én leren op school over </a:t>
            </a:r>
            <a:r>
              <a:rPr lang="nl-BE" sz="2500">
                <a:solidFill>
                  <a:srgbClr val="FF0066"/>
                </a:solidFill>
                <a:latin typeface="Campton"/>
              </a:rPr>
              <a:t>agro-ecologie</a:t>
            </a:r>
            <a:r>
              <a:rPr lang="nl-BE" sz="2500">
                <a:solidFill>
                  <a:srgbClr val="4C4D4C"/>
                </a:solidFill>
                <a:latin typeface="Campton"/>
              </a:rPr>
              <a:t> en klimaatverandering</a:t>
            </a:r>
            <a:endParaRPr lang="nl-BE" sz="2500"/>
          </a:p>
        </p:txBody>
      </p:sp>
      <p:pic>
        <p:nvPicPr>
          <p:cNvPr id="4" name="Afbeelding 3" descr="Afbeelding met kleding, persoon, glimlach, Menselijk gezicht&#10;&#10;Automatisch gegenereerde beschrijving">
            <a:extLst>
              <a:ext uri="{FF2B5EF4-FFF2-40B4-BE49-F238E27FC236}">
                <a16:creationId xmlns:a16="http://schemas.microsoft.com/office/drawing/2014/main" id="{48C8C15C-F045-BDA5-5E2B-B459131AFDC0}"/>
              </a:ext>
            </a:extLst>
          </p:cNvPr>
          <p:cNvPicPr>
            <a:picLocks noChangeAspect="1"/>
          </p:cNvPicPr>
          <p:nvPr/>
        </p:nvPicPr>
        <p:blipFill>
          <a:blip r:embed="rId2"/>
          <a:stretch>
            <a:fillRect/>
          </a:stretch>
        </p:blipFill>
        <p:spPr>
          <a:xfrm>
            <a:off x="4984146" y="1431172"/>
            <a:ext cx="3654114" cy="5128328"/>
          </a:xfrm>
          <a:prstGeom prst="rect">
            <a:avLst/>
          </a:prstGeom>
        </p:spPr>
      </p:pic>
      <p:pic>
        <p:nvPicPr>
          <p:cNvPr id="6" name="Afbeelding 5">
            <a:extLst>
              <a:ext uri="{FF2B5EF4-FFF2-40B4-BE49-F238E27FC236}">
                <a16:creationId xmlns:a16="http://schemas.microsoft.com/office/drawing/2014/main" id="{185F0488-A70D-49D6-DE69-8626B625BE1D}"/>
              </a:ext>
            </a:extLst>
          </p:cNvPr>
          <p:cNvPicPr>
            <a:picLocks noChangeAspect="1"/>
          </p:cNvPicPr>
          <p:nvPr/>
        </p:nvPicPr>
        <p:blipFill>
          <a:blip r:embed="rId3"/>
          <a:stretch>
            <a:fillRect/>
          </a:stretch>
        </p:blipFill>
        <p:spPr>
          <a:xfrm>
            <a:off x="372137" y="1432359"/>
            <a:ext cx="4231932" cy="2254971"/>
          </a:xfrm>
          <a:prstGeom prst="rect">
            <a:avLst/>
          </a:prstGeom>
        </p:spPr>
      </p:pic>
      <p:sp>
        <p:nvSpPr>
          <p:cNvPr id="7" name="Title 6">
            <a:extLst>
              <a:ext uri="{FF2B5EF4-FFF2-40B4-BE49-F238E27FC236}">
                <a16:creationId xmlns:a16="http://schemas.microsoft.com/office/drawing/2014/main" id="{EAE0D2B6-1C78-C5CA-630A-A45C4FE75568}"/>
              </a:ext>
            </a:extLst>
          </p:cNvPr>
          <p:cNvSpPr>
            <a:spLocks noGrp="1"/>
          </p:cNvSpPr>
          <p:nvPr>
            <p:ph type="title"/>
          </p:nvPr>
        </p:nvSpPr>
        <p:spPr>
          <a:xfrm>
            <a:off x="457200" y="224636"/>
            <a:ext cx="6466927" cy="522642"/>
          </a:xfrm>
        </p:spPr>
        <p:txBody>
          <a:bodyPr/>
          <a:lstStyle/>
          <a:p>
            <a:r>
              <a:rPr lang="en-US" err="1"/>
              <a:t>Agro-ecologie</a:t>
            </a:r>
            <a:r>
              <a:rPr lang="en-US"/>
              <a:t> </a:t>
            </a:r>
            <a:r>
              <a:rPr lang="en-US" err="1"/>
              <a:t>inspireert</a:t>
            </a:r>
          </a:p>
        </p:txBody>
      </p:sp>
    </p:spTree>
    <p:extLst>
      <p:ext uri="{BB962C8B-B14F-4D97-AF65-F5344CB8AC3E}">
        <p14:creationId xmlns:p14="http://schemas.microsoft.com/office/powerpoint/2010/main" val="618737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B6EF249-DACC-6A6A-9C25-91B4984D78AF}"/>
              </a:ext>
            </a:extLst>
          </p:cNvPr>
          <p:cNvSpPr>
            <a:spLocks noGrp="1"/>
          </p:cNvSpPr>
          <p:nvPr>
            <p:ph type="title"/>
          </p:nvPr>
        </p:nvSpPr>
        <p:spPr>
          <a:xfrm>
            <a:off x="72828" y="244866"/>
            <a:ext cx="7118547" cy="522642"/>
          </a:xfrm>
        </p:spPr>
        <p:txBody>
          <a:bodyPr vert="horz" lIns="91440" tIns="45720" rIns="91440" bIns="45720" rtlCol="0" anchor="t">
            <a:noAutofit/>
          </a:bodyPr>
          <a:lstStyle/>
          <a:p>
            <a:pPr>
              <a:lnSpc>
                <a:spcPct val="90000"/>
              </a:lnSpc>
            </a:pPr>
            <a:r>
              <a:rPr lang="nl-NL">
                <a:solidFill>
                  <a:schemeClr val="tx1">
                    <a:lumMod val="65000"/>
                    <a:lumOff val="35000"/>
                  </a:schemeClr>
                </a:solidFill>
              </a:rPr>
              <a:t>+++ Samen oogsten we succes+++</a:t>
            </a:r>
            <a:endParaRPr lang="nl-NL" i="0">
              <a:solidFill>
                <a:schemeClr val="tx1">
                  <a:lumMod val="65000"/>
                  <a:lumOff val="35000"/>
                </a:schemeClr>
              </a:solidFill>
              <a:effectLst/>
            </a:endParaRPr>
          </a:p>
        </p:txBody>
      </p:sp>
      <p:pic>
        <p:nvPicPr>
          <p:cNvPr id="2" name="Picture 1">
            <a:extLst>
              <a:ext uri="{FF2B5EF4-FFF2-40B4-BE49-F238E27FC236}">
                <a16:creationId xmlns:a16="http://schemas.microsoft.com/office/drawing/2014/main" id="{4676AC7E-547F-75E5-5143-A2436FB359FB}"/>
              </a:ext>
            </a:extLst>
          </p:cNvPr>
          <p:cNvPicPr>
            <a:picLocks noChangeAspect="1"/>
          </p:cNvPicPr>
          <p:nvPr/>
        </p:nvPicPr>
        <p:blipFill>
          <a:blip r:embed="rId2"/>
          <a:srcRect b="8720"/>
          <a:stretch/>
        </p:blipFill>
        <p:spPr>
          <a:xfrm>
            <a:off x="1954227" y="3754704"/>
            <a:ext cx="5013016" cy="2695140"/>
          </a:xfrm>
          <a:prstGeom prst="rect">
            <a:avLst/>
          </a:prstGeom>
          <a:noFill/>
        </p:spPr>
      </p:pic>
      <p:sp>
        <p:nvSpPr>
          <p:cNvPr id="7" name="Tijdelijke aanduiding voor inhoud 2">
            <a:extLst>
              <a:ext uri="{FF2B5EF4-FFF2-40B4-BE49-F238E27FC236}">
                <a16:creationId xmlns:a16="http://schemas.microsoft.com/office/drawing/2014/main" id="{AB790562-30F7-8B1B-1FD6-C6981CAA6D98}"/>
              </a:ext>
            </a:extLst>
          </p:cNvPr>
          <p:cNvSpPr txBox="1">
            <a:spLocks/>
          </p:cNvSpPr>
          <p:nvPr/>
        </p:nvSpPr>
        <p:spPr>
          <a:xfrm>
            <a:off x="184769" y="1712222"/>
            <a:ext cx="8575114" cy="52264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200" b="1" kern="1200" normalizeH="0">
                <a:solidFill>
                  <a:schemeClr val="tx1">
                    <a:lumMod val="50000"/>
                    <a:lumOff val="50000"/>
                  </a:schemeClr>
                </a:solidFill>
                <a:latin typeface="+mj-lt"/>
                <a:ea typeface="+mj-ea"/>
                <a:cs typeface="+mj-cs"/>
              </a:defRPr>
            </a:lvl1pPr>
          </a:lstStyle>
          <a:p>
            <a:pPr>
              <a:lnSpc>
                <a:spcPct val="90000"/>
              </a:lnSpc>
            </a:pPr>
            <a:r>
              <a:rPr lang="nl-NL" b="0"/>
              <a:t>       Maar liefst 4 (!) partnerorganisaties   </a:t>
            </a:r>
            <a:endParaRPr lang="en-US"/>
          </a:p>
          <a:p>
            <a:pPr>
              <a:lnSpc>
                <a:spcPct val="90000"/>
              </a:lnSpc>
            </a:pPr>
            <a:r>
              <a:rPr lang="nl-NL" b="0"/>
              <a:t>                 van Broederlijk Delen  </a:t>
            </a:r>
            <a:endParaRPr lang="nl-NL"/>
          </a:p>
          <a:p>
            <a:pPr>
              <a:lnSpc>
                <a:spcPct val="90000"/>
              </a:lnSpc>
            </a:pPr>
            <a:r>
              <a:rPr lang="nl-NL" b="0"/>
              <a:t>              werkten daarvoor SAMEN</a:t>
            </a:r>
            <a:endParaRPr lang="nl-NL"/>
          </a:p>
          <a:p>
            <a:pPr>
              <a:lnSpc>
                <a:spcPct val="90000"/>
              </a:lnSpc>
            </a:pPr>
            <a:r>
              <a:rPr lang="nl-NL" b="0"/>
              <a:t>                       in Burkina Faso.</a:t>
            </a:r>
            <a:endParaRPr lang="nl-NL"/>
          </a:p>
        </p:txBody>
      </p:sp>
    </p:spTree>
    <p:extLst>
      <p:ext uri="{BB962C8B-B14F-4D97-AF65-F5344CB8AC3E}">
        <p14:creationId xmlns:p14="http://schemas.microsoft.com/office/powerpoint/2010/main" val="3493124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kleding, persoon, glimlach, Menselijk gezicht&#10;&#10;Automatisch gegenereerde beschrijving">
            <a:extLst>
              <a:ext uri="{FF2B5EF4-FFF2-40B4-BE49-F238E27FC236}">
                <a16:creationId xmlns:a16="http://schemas.microsoft.com/office/drawing/2014/main" id="{BABC24B8-BC76-F0CA-F745-37E6FC0E962D}"/>
              </a:ext>
            </a:extLst>
          </p:cNvPr>
          <p:cNvPicPr>
            <a:picLocks noChangeAspect="1"/>
          </p:cNvPicPr>
          <p:nvPr/>
        </p:nvPicPr>
        <p:blipFill>
          <a:blip r:embed="rId2"/>
          <a:stretch>
            <a:fillRect/>
          </a:stretch>
        </p:blipFill>
        <p:spPr>
          <a:xfrm>
            <a:off x="5291056" y="1137768"/>
            <a:ext cx="2432889" cy="3420754"/>
          </a:xfrm>
          <a:prstGeom prst="rect">
            <a:avLst/>
          </a:prstGeom>
        </p:spPr>
      </p:pic>
      <p:sp>
        <p:nvSpPr>
          <p:cNvPr id="7" name="Tijdelijke aanduiding voor inhoud 6">
            <a:extLst>
              <a:ext uri="{FF2B5EF4-FFF2-40B4-BE49-F238E27FC236}">
                <a16:creationId xmlns:a16="http://schemas.microsoft.com/office/drawing/2014/main" id="{2240C622-60D5-5F5C-8494-F800D44CEAB5}"/>
              </a:ext>
            </a:extLst>
          </p:cNvPr>
          <p:cNvSpPr>
            <a:spLocks noGrp="1"/>
          </p:cNvSpPr>
          <p:nvPr>
            <p:ph idx="1"/>
          </p:nvPr>
        </p:nvSpPr>
        <p:spPr>
          <a:xfrm>
            <a:off x="456694" y="1255742"/>
            <a:ext cx="4117807" cy="4351338"/>
          </a:xfrm>
        </p:spPr>
        <p:txBody>
          <a:bodyPr>
            <a:normAutofit fontScale="92500" lnSpcReduction="10000"/>
          </a:bodyPr>
          <a:lstStyle/>
          <a:p>
            <a:pPr marL="0" indent="0">
              <a:buNone/>
            </a:pPr>
            <a:r>
              <a:rPr lang="nl-NL" sz="2000"/>
              <a:t>1, Leerkrachten en leerlingen </a:t>
            </a:r>
            <a:r>
              <a:rPr lang="nl-NL" sz="2000">
                <a:solidFill>
                  <a:srgbClr val="FF0066"/>
                </a:solidFill>
              </a:rPr>
              <a:t>leren over agro-ecologie en klimaatverandering</a:t>
            </a:r>
          </a:p>
          <a:p>
            <a:pPr marL="0" indent="0">
              <a:buNone/>
            </a:pPr>
            <a:endParaRPr lang="nl-NL" sz="2000"/>
          </a:p>
          <a:p>
            <a:pPr marL="0" indent="0">
              <a:buNone/>
            </a:pPr>
            <a:r>
              <a:rPr lang="nl-NL" sz="2000"/>
              <a:t>2, Samen tekenen </a:t>
            </a:r>
            <a:r>
              <a:rPr lang="nl-NL" sz="2000" err="1">
                <a:solidFill>
                  <a:srgbClr val="FF0066"/>
                </a:solidFill>
              </a:rPr>
              <a:t>tekenen</a:t>
            </a:r>
            <a:r>
              <a:rPr lang="nl-NL" sz="2000">
                <a:solidFill>
                  <a:srgbClr val="FF0066"/>
                </a:solidFill>
              </a:rPr>
              <a:t> we moestuin en boomgaard </a:t>
            </a:r>
            <a:r>
              <a:rPr lang="nl-NL" sz="2000"/>
              <a:t>(2000 m2)uit.</a:t>
            </a:r>
          </a:p>
          <a:p>
            <a:pPr marL="0" indent="0">
              <a:buNone/>
            </a:pPr>
            <a:endParaRPr lang="nl-NL" sz="2000"/>
          </a:p>
          <a:p>
            <a:pPr marL="0" indent="0">
              <a:buNone/>
            </a:pPr>
            <a:r>
              <a:rPr lang="nl-NL" sz="2000"/>
              <a:t>3, </a:t>
            </a:r>
            <a:r>
              <a:rPr lang="nl-NL" sz="2000">
                <a:solidFill>
                  <a:srgbClr val="FF0066"/>
                </a:solidFill>
              </a:rPr>
              <a:t>Praktische lessen: Van bemesten en zaaien tot oogsten</a:t>
            </a:r>
          </a:p>
          <a:p>
            <a:pPr marL="0" indent="0">
              <a:buNone/>
            </a:pPr>
            <a:endParaRPr lang="nl-NL" sz="2000"/>
          </a:p>
          <a:p>
            <a:pPr marL="0" indent="0">
              <a:buNone/>
            </a:pPr>
            <a:r>
              <a:rPr lang="nl-NL" sz="2000"/>
              <a:t>4, Ook </a:t>
            </a:r>
            <a:r>
              <a:rPr lang="nl-NL" sz="2000">
                <a:solidFill>
                  <a:srgbClr val="FF0066"/>
                </a:solidFill>
              </a:rPr>
              <a:t>in dorpen</a:t>
            </a:r>
            <a:r>
              <a:rPr lang="nl-NL" sz="2000"/>
              <a:t>: Ouders worden betrokken + </a:t>
            </a:r>
            <a:r>
              <a:rPr lang="nl-NL" sz="2000">
                <a:solidFill>
                  <a:srgbClr val="F50AA3"/>
                </a:solidFill>
              </a:rPr>
              <a:t>overheid</a:t>
            </a:r>
            <a:r>
              <a:rPr lang="nl-NL" sz="2000"/>
              <a:t> komt ook een kijkje nemen… verhaal gaat verder…</a:t>
            </a:r>
            <a:endParaRPr lang="nl-BE" sz="2000"/>
          </a:p>
        </p:txBody>
      </p:sp>
      <p:sp>
        <p:nvSpPr>
          <p:cNvPr id="8" name="Tekstvak 7">
            <a:extLst>
              <a:ext uri="{FF2B5EF4-FFF2-40B4-BE49-F238E27FC236}">
                <a16:creationId xmlns:a16="http://schemas.microsoft.com/office/drawing/2014/main" id="{9A542CDB-0802-B041-8016-ECDF13EE5163}"/>
              </a:ext>
            </a:extLst>
          </p:cNvPr>
          <p:cNvSpPr txBox="1"/>
          <p:nvPr/>
        </p:nvSpPr>
        <p:spPr>
          <a:xfrm>
            <a:off x="185743" y="5745903"/>
            <a:ext cx="8176081" cy="923330"/>
          </a:xfrm>
          <a:prstGeom prst="rect">
            <a:avLst/>
          </a:prstGeom>
          <a:noFill/>
        </p:spPr>
        <p:txBody>
          <a:bodyPr wrap="square" lIns="91440" tIns="45720" rIns="91440" bIns="45720" rtlCol="0" anchor="t">
            <a:spAutoFit/>
          </a:bodyPr>
          <a:lstStyle/>
          <a:p>
            <a:r>
              <a:rPr lang="nl-NL" b="1">
                <a:solidFill>
                  <a:srgbClr val="0A7A0C"/>
                </a:solidFill>
              </a:rPr>
              <a:t>Broederlijk Delen sponsorde zaaigoed en opleidingen bij de diverse partnerorganisaties en zet zich zij aan zij met INADES Burkina Faso in om het verbod op export verboden pesticiden waar te maken.</a:t>
            </a:r>
            <a:endParaRPr lang="nl-BE" b="1">
              <a:solidFill>
                <a:srgbClr val="0A7A0C"/>
              </a:solidFill>
            </a:endParaRPr>
          </a:p>
        </p:txBody>
      </p:sp>
      <p:sp>
        <p:nvSpPr>
          <p:cNvPr id="5" name="Title 4">
            <a:extLst>
              <a:ext uri="{FF2B5EF4-FFF2-40B4-BE49-F238E27FC236}">
                <a16:creationId xmlns:a16="http://schemas.microsoft.com/office/drawing/2014/main" id="{756B6E0C-C71D-D67A-8C2F-D8C109CE4FF0}"/>
              </a:ext>
            </a:extLst>
          </p:cNvPr>
          <p:cNvSpPr>
            <a:spLocks noGrp="1"/>
          </p:cNvSpPr>
          <p:nvPr>
            <p:ph type="title"/>
          </p:nvPr>
        </p:nvSpPr>
        <p:spPr>
          <a:xfrm>
            <a:off x="457200" y="224636"/>
            <a:ext cx="6633026" cy="522642"/>
          </a:xfrm>
        </p:spPr>
        <p:txBody>
          <a:bodyPr/>
          <a:lstStyle/>
          <a:p>
            <a:r>
              <a:rPr lang="en-US" sz="3000"/>
              <a:t>+++ Samen </a:t>
            </a:r>
            <a:r>
              <a:rPr lang="en-US" sz="3000" err="1"/>
              <a:t>oogsten</a:t>
            </a:r>
            <a:r>
              <a:rPr lang="en-US" sz="3000"/>
              <a:t> we </a:t>
            </a:r>
            <a:r>
              <a:rPr lang="en-US" sz="3000" err="1"/>
              <a:t>succes</a:t>
            </a:r>
            <a:r>
              <a:rPr lang="en-US" sz="3000"/>
              <a:t>+++</a:t>
            </a:r>
          </a:p>
        </p:txBody>
      </p:sp>
    </p:spTree>
    <p:extLst>
      <p:ext uri="{BB962C8B-B14F-4D97-AF65-F5344CB8AC3E}">
        <p14:creationId xmlns:p14="http://schemas.microsoft.com/office/powerpoint/2010/main" val="577805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F819E7-5FEE-BCD3-7A87-D82C20A4C428}"/>
              </a:ext>
            </a:extLst>
          </p:cNvPr>
          <p:cNvSpPr>
            <a:spLocks noGrp="1"/>
          </p:cNvSpPr>
          <p:nvPr>
            <p:ph type="title"/>
          </p:nvPr>
        </p:nvSpPr>
        <p:spPr>
          <a:xfrm>
            <a:off x="457200" y="224636"/>
            <a:ext cx="5985664" cy="522642"/>
          </a:xfrm>
        </p:spPr>
        <p:txBody>
          <a:bodyPr anchor="t">
            <a:normAutofit/>
          </a:bodyPr>
          <a:lstStyle/>
          <a:p>
            <a:pPr>
              <a:lnSpc>
                <a:spcPct val="90000"/>
              </a:lnSpc>
            </a:pPr>
            <a:r>
              <a:rPr lang="en-US" sz="1500" err="1"/>
              <a:t>Agro-ecologie</a:t>
            </a:r>
            <a:r>
              <a:rPr lang="en-US" sz="1500"/>
              <a:t> </a:t>
            </a:r>
            <a:r>
              <a:rPr lang="en-US" sz="1500" err="1"/>
              <a:t>inspireert</a:t>
            </a:r>
            <a:br>
              <a:rPr lang="en-US" sz="1500"/>
            </a:br>
            <a:r>
              <a:rPr lang="en-US" sz="1500"/>
              <a:t>De </a:t>
            </a:r>
            <a:r>
              <a:rPr lang="en-US" sz="1500" err="1"/>
              <a:t>natuur</a:t>
            </a:r>
            <a:r>
              <a:rPr lang="en-US" sz="1500"/>
              <a:t> </a:t>
            </a:r>
            <a:r>
              <a:rPr lang="en-US" sz="1500" err="1"/>
              <a:t>inspireert</a:t>
            </a:r>
            <a:r>
              <a:rPr lang="en-US" sz="1500"/>
              <a:t> mee...</a:t>
            </a:r>
          </a:p>
        </p:txBody>
      </p:sp>
      <p:pic>
        <p:nvPicPr>
          <p:cNvPr id="4" name="Content Placeholder 3">
            <a:extLst>
              <a:ext uri="{FF2B5EF4-FFF2-40B4-BE49-F238E27FC236}">
                <a16:creationId xmlns:a16="http://schemas.microsoft.com/office/drawing/2014/main" id="{F41C837D-1767-8C0B-4D41-9019D31D17E5}"/>
              </a:ext>
            </a:extLst>
          </p:cNvPr>
          <p:cNvPicPr>
            <a:picLocks noGrp="1" noChangeAspect="1"/>
          </p:cNvPicPr>
          <p:nvPr>
            <p:ph sz="half" idx="1"/>
          </p:nvPr>
        </p:nvPicPr>
        <p:blipFill>
          <a:blip r:embed="rId2"/>
          <a:srcRect l="6866" r="18846" b="-4"/>
          <a:stretch/>
        </p:blipFill>
        <p:spPr>
          <a:xfrm>
            <a:off x="457200" y="1600200"/>
            <a:ext cx="4038600" cy="4525963"/>
          </a:xfrm>
          <a:noFill/>
        </p:spPr>
      </p:pic>
      <p:sp>
        <p:nvSpPr>
          <p:cNvPr id="3" name="Content Placeholder 2">
            <a:extLst>
              <a:ext uri="{FF2B5EF4-FFF2-40B4-BE49-F238E27FC236}">
                <a16:creationId xmlns:a16="http://schemas.microsoft.com/office/drawing/2014/main" id="{12F7CBE6-6C55-573C-514E-A74B8F29D6B8}"/>
              </a:ext>
            </a:extLst>
          </p:cNvPr>
          <p:cNvSpPr>
            <a:spLocks noGrp="1"/>
          </p:cNvSpPr>
          <p:nvPr>
            <p:ph sz="half" idx="2"/>
          </p:nvPr>
        </p:nvSpPr>
        <p:spPr>
          <a:xfrm>
            <a:off x="4648200" y="1600200"/>
            <a:ext cx="4038600" cy="4525963"/>
          </a:xfrm>
        </p:spPr>
        <p:txBody>
          <a:bodyPr vert="horz" lIns="91440" tIns="45720" rIns="91440" bIns="45720" rtlCol="0" anchor="t">
            <a:normAutofit/>
          </a:bodyPr>
          <a:lstStyle/>
          <a:p>
            <a:r>
              <a:rPr lang="en-US" err="1"/>
              <a:t>Gezond</a:t>
            </a:r>
            <a:r>
              <a:rPr lang="en-US"/>
              <a:t> </a:t>
            </a:r>
            <a:r>
              <a:rPr lang="en-US" err="1"/>
              <a:t>voedsel</a:t>
            </a:r>
            <a:r>
              <a:rPr lang="en-US"/>
              <a:t> </a:t>
            </a:r>
            <a:r>
              <a:rPr lang="en-US" err="1"/>
              <a:t>voor</a:t>
            </a:r>
            <a:r>
              <a:rPr lang="en-US"/>
              <a:t> </a:t>
            </a:r>
            <a:r>
              <a:rPr lang="en-US" err="1"/>
              <a:t>ieder</a:t>
            </a:r>
            <a:r>
              <a:rPr lang="en-US"/>
              <a:t> </a:t>
            </a:r>
            <a:r>
              <a:rPr lang="en-US" err="1"/>
              <a:t>mens</a:t>
            </a:r>
            <a:endParaRPr lang="en-US"/>
          </a:p>
          <a:p>
            <a:r>
              <a:rPr lang="en-US" err="1"/>
              <a:t>Fierheid</a:t>
            </a:r>
            <a:endParaRPr lang="en-US"/>
          </a:p>
          <a:p>
            <a:r>
              <a:rPr lang="en-US" err="1"/>
              <a:t>Verbondenheid</a:t>
            </a:r>
            <a:endParaRPr lang="en-US"/>
          </a:p>
          <a:p>
            <a:r>
              <a:rPr lang="en-US" err="1"/>
              <a:t>Stevig</a:t>
            </a:r>
            <a:r>
              <a:rPr lang="en-US"/>
              <a:t> </a:t>
            </a:r>
            <a:r>
              <a:rPr lang="en-US" err="1"/>
              <a:t>beworteld</a:t>
            </a:r>
            <a:endParaRPr lang="en-US"/>
          </a:p>
          <a:p>
            <a:r>
              <a:rPr lang="en-US" err="1"/>
              <a:t>Gedragenheid</a:t>
            </a:r>
            <a:endParaRPr lang="en-US"/>
          </a:p>
          <a:p>
            <a:r>
              <a:rPr lang="en-US"/>
              <a:t>Samen </a:t>
            </a:r>
            <a:r>
              <a:rPr lang="en-US" err="1"/>
              <a:t>sterk</a:t>
            </a:r>
            <a:endParaRPr lang="en-US"/>
          </a:p>
          <a:p>
            <a:r>
              <a:rPr lang="en-US" err="1"/>
              <a:t>Diversiteit</a:t>
            </a:r>
          </a:p>
        </p:txBody>
      </p:sp>
    </p:spTree>
    <p:extLst>
      <p:ext uri="{BB962C8B-B14F-4D97-AF65-F5344CB8AC3E}">
        <p14:creationId xmlns:p14="http://schemas.microsoft.com/office/powerpoint/2010/main" val="4188368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3E6F-ABC7-F7DD-7350-276AAEE95338}"/>
              </a:ext>
            </a:extLst>
          </p:cNvPr>
          <p:cNvSpPr>
            <a:spLocks noGrp="1"/>
          </p:cNvSpPr>
          <p:nvPr>
            <p:ph type="title"/>
          </p:nvPr>
        </p:nvSpPr>
        <p:spPr>
          <a:xfrm>
            <a:off x="457200" y="224636"/>
            <a:ext cx="5985664" cy="522642"/>
          </a:xfrm>
        </p:spPr>
        <p:txBody>
          <a:bodyPr anchor="t">
            <a:normAutofit/>
          </a:bodyPr>
          <a:lstStyle/>
          <a:p>
            <a:pPr>
              <a:lnSpc>
                <a:spcPct val="90000"/>
              </a:lnSpc>
            </a:pPr>
            <a:r>
              <a:rPr lang="en-US" sz="2500"/>
              <a:t>Link Burkina Faso </a:t>
            </a:r>
            <a:r>
              <a:rPr lang="en-US" sz="2500" err="1"/>
              <a:t>en</a:t>
            </a:r>
            <a:r>
              <a:rPr lang="en-US" sz="2500"/>
              <a:t> </a:t>
            </a:r>
            <a:r>
              <a:rPr lang="en-US" sz="2500" err="1"/>
              <a:t>Broederlijk</a:t>
            </a:r>
            <a:r>
              <a:rPr lang="en-US" sz="2500"/>
              <a:t> Delen</a:t>
            </a:r>
          </a:p>
        </p:txBody>
      </p:sp>
      <p:pic>
        <p:nvPicPr>
          <p:cNvPr id="8" name="Content Placeholder 7" descr="Afbeelding met kleding, muur, persoon, overdekt&#10;&#10;Automatisch gegenereerde beschrijving">
            <a:extLst>
              <a:ext uri="{FF2B5EF4-FFF2-40B4-BE49-F238E27FC236}">
                <a16:creationId xmlns:a16="http://schemas.microsoft.com/office/drawing/2014/main" id="{52A3FD7F-D19C-E863-CA1B-2474117E0A97}"/>
              </a:ext>
            </a:extLst>
          </p:cNvPr>
          <p:cNvPicPr>
            <a:picLocks noGrp="1" noChangeAspect="1"/>
          </p:cNvPicPr>
          <p:nvPr>
            <p:ph sz="half" idx="1"/>
          </p:nvPr>
        </p:nvPicPr>
        <p:blipFill>
          <a:blip r:embed="rId2"/>
          <a:stretch>
            <a:fillRect/>
          </a:stretch>
        </p:blipFill>
        <p:spPr>
          <a:xfrm>
            <a:off x="1260412" y="1600200"/>
            <a:ext cx="2432176" cy="4525963"/>
          </a:xfrm>
        </p:spPr>
      </p:pic>
      <p:pic>
        <p:nvPicPr>
          <p:cNvPr id="7" name="Content Placeholder 6" descr="Afbeelding met overdekt, plank, boek, muur&#10;&#10;Automatisch gegenereerde beschrijving">
            <a:extLst>
              <a:ext uri="{FF2B5EF4-FFF2-40B4-BE49-F238E27FC236}">
                <a16:creationId xmlns:a16="http://schemas.microsoft.com/office/drawing/2014/main" id="{F0957421-E2FB-2F5F-E8C5-2B30D8BFE93C}"/>
              </a:ext>
            </a:extLst>
          </p:cNvPr>
          <p:cNvPicPr>
            <a:picLocks noGrp="1" noChangeAspect="1"/>
          </p:cNvPicPr>
          <p:nvPr>
            <p:ph sz="half" idx="2"/>
          </p:nvPr>
        </p:nvPicPr>
        <p:blipFill>
          <a:blip r:embed="rId3"/>
          <a:srcRect t="12535" r="1" b="12661"/>
          <a:stretch/>
        </p:blipFill>
        <p:spPr>
          <a:xfrm>
            <a:off x="4648200" y="1600200"/>
            <a:ext cx="4038600" cy="4525963"/>
          </a:xfrm>
          <a:noFill/>
        </p:spPr>
      </p:pic>
    </p:spTree>
    <p:extLst>
      <p:ext uri="{BB962C8B-B14F-4D97-AF65-F5344CB8AC3E}">
        <p14:creationId xmlns:p14="http://schemas.microsoft.com/office/powerpoint/2010/main" val="3987306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82A3D3B-EBA9-BC9C-2562-80053B17C537}"/>
              </a:ext>
            </a:extLst>
          </p:cNvPr>
          <p:cNvSpPr>
            <a:spLocks noGrp="1"/>
          </p:cNvSpPr>
          <p:nvPr>
            <p:ph type="title"/>
          </p:nvPr>
        </p:nvSpPr>
        <p:spPr>
          <a:xfrm>
            <a:off x="457200" y="224636"/>
            <a:ext cx="5985664" cy="522642"/>
          </a:xfrm>
        </p:spPr>
        <p:txBody>
          <a:bodyPr/>
          <a:lstStyle/>
          <a:p>
            <a:r>
              <a:rPr lang="en-US"/>
              <a:t>Burkina Faso : </a:t>
            </a:r>
            <a:r>
              <a:rPr lang="en-US" err="1"/>
              <a:t>Enkele</a:t>
            </a:r>
            <a:r>
              <a:rPr lang="en-US"/>
              <a:t> </a:t>
            </a:r>
            <a:r>
              <a:rPr lang="en-US" err="1"/>
              <a:t>weetjes</a:t>
            </a:r>
            <a:endParaRPr lang="en-US"/>
          </a:p>
        </p:txBody>
      </p:sp>
      <p:graphicFrame>
        <p:nvGraphicFramePr>
          <p:cNvPr id="7" name="Content Placeholder 2">
            <a:extLst>
              <a:ext uri="{FF2B5EF4-FFF2-40B4-BE49-F238E27FC236}">
                <a16:creationId xmlns:a16="http://schemas.microsoft.com/office/drawing/2014/main" id="{3F168307-3676-F5CD-707B-2FE08D41E9B1}"/>
              </a:ext>
            </a:extLst>
          </p:cNvPr>
          <p:cNvGraphicFramePr>
            <a:graphicFrameLocks noGrp="1"/>
          </p:cNvGraphicFramePr>
          <p:nvPr>
            <p:ph idx="1"/>
            <p:extLst>
              <p:ext uri="{D42A27DB-BD31-4B8C-83A1-F6EECF244321}">
                <p14:modId xmlns:p14="http://schemas.microsoft.com/office/powerpoint/2010/main" val="3395456374"/>
              </p:ext>
            </p:extLst>
          </p:nvPr>
        </p:nvGraphicFramePr>
        <p:xfrm>
          <a:off x="457200" y="674694"/>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94" name="Picture 393" descr="Burkina Faso-kaart in Afrika, pictogrammen met de locatie en vlaggen van Burkina  Faso. | Premium Vector">
            <a:extLst>
              <a:ext uri="{FF2B5EF4-FFF2-40B4-BE49-F238E27FC236}">
                <a16:creationId xmlns:a16="http://schemas.microsoft.com/office/drawing/2014/main" id="{F15760B6-83F2-8CDE-E970-204E8F3B55EC}"/>
              </a:ext>
            </a:extLst>
          </p:cNvPr>
          <p:cNvPicPr>
            <a:picLocks noChangeAspect="1"/>
          </p:cNvPicPr>
          <p:nvPr/>
        </p:nvPicPr>
        <p:blipFill>
          <a:blip r:embed="rId7"/>
          <a:stretch>
            <a:fillRect/>
          </a:stretch>
        </p:blipFill>
        <p:spPr>
          <a:xfrm>
            <a:off x="3284352" y="4708993"/>
            <a:ext cx="2834440" cy="1928716"/>
          </a:xfrm>
          <a:prstGeom prst="rect">
            <a:avLst/>
          </a:prstGeom>
        </p:spPr>
      </p:pic>
    </p:spTree>
    <p:extLst>
      <p:ext uri="{BB962C8B-B14F-4D97-AF65-F5344CB8AC3E}">
        <p14:creationId xmlns:p14="http://schemas.microsoft.com/office/powerpoint/2010/main" val="1443123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E8467-D26A-93DA-9D10-75A59FFD83C9}"/>
              </a:ext>
            </a:extLst>
          </p:cNvPr>
          <p:cNvSpPr>
            <a:spLocks noGrp="1"/>
          </p:cNvSpPr>
          <p:nvPr>
            <p:ph type="title"/>
          </p:nvPr>
        </p:nvSpPr>
        <p:spPr>
          <a:xfrm>
            <a:off x="457200" y="224636"/>
            <a:ext cx="5985664" cy="522642"/>
          </a:xfrm>
        </p:spPr>
        <p:txBody>
          <a:bodyPr anchor="t">
            <a:normAutofit/>
          </a:bodyPr>
          <a:lstStyle/>
          <a:p>
            <a:pPr>
              <a:lnSpc>
                <a:spcPct val="90000"/>
              </a:lnSpc>
            </a:pPr>
            <a:r>
              <a:rPr lang="en-US" sz="3000"/>
              <a:t>Een boom </a:t>
            </a:r>
            <a:r>
              <a:rPr lang="en-US" sz="3000" err="1"/>
              <a:t>vertelt</a:t>
            </a:r>
            <a:r>
              <a:rPr lang="en-US" sz="3000"/>
              <a:t>...</a:t>
            </a:r>
          </a:p>
        </p:txBody>
      </p:sp>
      <p:sp>
        <p:nvSpPr>
          <p:cNvPr id="10" name="Content Placeholder 3">
            <a:extLst>
              <a:ext uri="{FF2B5EF4-FFF2-40B4-BE49-F238E27FC236}">
                <a16:creationId xmlns:a16="http://schemas.microsoft.com/office/drawing/2014/main" id="{26432C88-D547-D0A7-E173-57DBDB07B110}"/>
              </a:ext>
            </a:extLst>
          </p:cNvPr>
          <p:cNvSpPr>
            <a:spLocks noGrp="1"/>
          </p:cNvSpPr>
          <p:nvPr>
            <p:ph sz="half" idx="2"/>
          </p:nvPr>
        </p:nvSpPr>
        <p:spPr>
          <a:xfrm>
            <a:off x="3824897" y="1219380"/>
            <a:ext cx="4866886" cy="5130231"/>
          </a:xfrm>
        </p:spPr>
        <p:txBody>
          <a:bodyPr vert="horz" lIns="91440" tIns="45720" rIns="91440" bIns="45720" rtlCol="0" anchor="t">
            <a:noAutofit/>
          </a:bodyPr>
          <a:lstStyle/>
          <a:p>
            <a:pPr>
              <a:lnSpc>
                <a:spcPct val="90000"/>
              </a:lnSpc>
            </a:pPr>
            <a:endParaRPr lang="en-US" sz="2000">
              <a:solidFill>
                <a:srgbClr val="F50AA3"/>
              </a:solidFill>
            </a:endParaRPr>
          </a:p>
          <a:p>
            <a:pPr>
              <a:lnSpc>
                <a:spcPct val="90000"/>
              </a:lnSpc>
            </a:pPr>
            <a:endParaRPr lang="en-US" sz="2000">
              <a:solidFill>
                <a:srgbClr val="F50AA3"/>
              </a:solidFill>
            </a:endParaRPr>
          </a:p>
          <a:p>
            <a:pPr>
              <a:lnSpc>
                <a:spcPct val="90000"/>
              </a:lnSpc>
            </a:pPr>
            <a:r>
              <a:rPr lang="en-US" sz="2000" err="1">
                <a:solidFill>
                  <a:srgbClr val="F50AA3"/>
                </a:solidFill>
              </a:rPr>
              <a:t>Kruin</a:t>
            </a:r>
            <a:r>
              <a:rPr lang="en-US" sz="2000"/>
              <a:t> (</a:t>
            </a:r>
            <a:r>
              <a:rPr lang="en-US" sz="2000" err="1"/>
              <a:t>toekomst</a:t>
            </a:r>
            <a:r>
              <a:rPr lang="en-US" sz="2000"/>
              <a:t>):Welke </a:t>
            </a:r>
            <a:r>
              <a:rPr lang="en-US" sz="2000" err="1"/>
              <a:t>talenten</a:t>
            </a:r>
            <a:r>
              <a:rPr lang="en-US" sz="2000"/>
              <a:t> </a:t>
            </a:r>
            <a:r>
              <a:rPr lang="en-US" sz="2000" err="1"/>
              <a:t>heb</a:t>
            </a:r>
            <a:r>
              <a:rPr lang="en-US" sz="2000"/>
              <a:t> </a:t>
            </a:r>
            <a:r>
              <a:rPr lang="en-US" sz="2000" err="1"/>
              <a:t>ik</a:t>
            </a:r>
            <a:r>
              <a:rPr lang="en-US" sz="2000"/>
              <a:t> </a:t>
            </a:r>
            <a:r>
              <a:rPr lang="en-US" sz="2000" err="1"/>
              <a:t>waarmee</a:t>
            </a:r>
            <a:r>
              <a:rPr lang="en-US" sz="2000"/>
              <a:t> </a:t>
            </a:r>
            <a:r>
              <a:rPr lang="en-US" sz="2000" err="1"/>
              <a:t>ik</a:t>
            </a:r>
            <a:r>
              <a:rPr lang="en-US" sz="2000"/>
              <a:t> </a:t>
            </a:r>
            <a:r>
              <a:rPr lang="en-US" sz="2000" err="1"/>
              <a:t>kan</a:t>
            </a:r>
            <a:r>
              <a:rPr lang="en-US" sz="2000"/>
              <a:t> </a:t>
            </a:r>
            <a:r>
              <a:rPr lang="en-US" sz="2000" err="1"/>
              <a:t>helpen</a:t>
            </a:r>
            <a:r>
              <a:rPr lang="en-US" sz="2000"/>
              <a:t> </a:t>
            </a:r>
            <a:r>
              <a:rPr lang="en-US" sz="2000" err="1"/>
              <a:t>zorgen</a:t>
            </a:r>
            <a:r>
              <a:rPr lang="en-US" sz="2000"/>
              <a:t> </a:t>
            </a:r>
            <a:r>
              <a:rPr lang="en-US" sz="2000" err="1"/>
              <a:t>voor</a:t>
            </a:r>
            <a:r>
              <a:rPr lang="en-US" sz="2000"/>
              <a:t> de </a:t>
            </a:r>
            <a:r>
              <a:rPr lang="en-US" sz="2000" err="1"/>
              <a:t>schepping</a:t>
            </a:r>
            <a:r>
              <a:rPr lang="en-US" sz="2000"/>
              <a:t>?/ </a:t>
            </a:r>
            <a:r>
              <a:rPr lang="en-US" sz="2000" err="1"/>
              <a:t>wie</a:t>
            </a:r>
            <a:r>
              <a:rPr lang="en-US" sz="2000"/>
              <a:t> </a:t>
            </a:r>
            <a:r>
              <a:rPr lang="en-US" sz="2000" err="1"/>
              <a:t>zal</a:t>
            </a:r>
            <a:r>
              <a:rPr lang="en-US" sz="2000"/>
              <a:t> </a:t>
            </a:r>
            <a:r>
              <a:rPr lang="en-US" sz="2000" err="1"/>
              <a:t>ik</a:t>
            </a:r>
            <a:r>
              <a:rPr lang="en-US" sz="2000"/>
              <a:t> </a:t>
            </a:r>
            <a:r>
              <a:rPr lang="en-US" sz="2000" err="1"/>
              <a:t>zelf</a:t>
            </a:r>
            <a:r>
              <a:rPr lang="en-US" sz="2000"/>
              <a:t> </a:t>
            </a:r>
            <a:r>
              <a:rPr lang="en-US" sz="2000" err="1"/>
              <a:t>helpen</a:t>
            </a:r>
            <a:r>
              <a:rPr lang="en-US" sz="2000"/>
              <a:t> </a:t>
            </a:r>
            <a:r>
              <a:rPr lang="en-US" sz="2000" err="1"/>
              <a:t>als</a:t>
            </a:r>
            <a:r>
              <a:rPr lang="en-US" sz="2000"/>
              <a:t> </a:t>
            </a:r>
            <a:r>
              <a:rPr lang="en-US" sz="2000" err="1"/>
              <a:t>ik</a:t>
            </a:r>
            <a:r>
              <a:rPr lang="en-US" sz="2000"/>
              <a:t> </a:t>
            </a:r>
            <a:r>
              <a:rPr lang="en-US" sz="2000" err="1"/>
              <a:t>groot</a:t>
            </a:r>
            <a:r>
              <a:rPr lang="en-US" sz="2000"/>
              <a:t> ben?</a:t>
            </a:r>
            <a:endParaRPr lang="en-US"/>
          </a:p>
          <a:p>
            <a:pPr>
              <a:lnSpc>
                <a:spcPct val="90000"/>
              </a:lnSpc>
            </a:pPr>
            <a:endParaRPr lang="en-US" sz="2000"/>
          </a:p>
          <a:p>
            <a:pPr marL="0" indent="0">
              <a:lnSpc>
                <a:spcPct val="90000"/>
              </a:lnSpc>
              <a:buNone/>
            </a:pPr>
            <a:endParaRPr lang="en-US" sz="2000"/>
          </a:p>
          <a:p>
            <a:pPr>
              <a:lnSpc>
                <a:spcPct val="90000"/>
              </a:lnSpc>
            </a:pPr>
            <a:r>
              <a:rPr lang="en-US" sz="2000">
                <a:solidFill>
                  <a:srgbClr val="F50AA3"/>
                </a:solidFill>
              </a:rPr>
              <a:t>Stam</a:t>
            </a:r>
            <a:r>
              <a:rPr lang="en-US" sz="2000"/>
              <a:t> (</a:t>
            </a:r>
            <a:r>
              <a:rPr lang="en-US" sz="2000" err="1"/>
              <a:t>heden</a:t>
            </a:r>
            <a:r>
              <a:rPr lang="en-US" sz="2000"/>
              <a:t>): Welke </a:t>
            </a:r>
            <a:r>
              <a:rPr lang="en-US" sz="2000" err="1"/>
              <a:t>waarden</a:t>
            </a:r>
            <a:r>
              <a:rPr lang="en-US" sz="2000"/>
              <a:t> </a:t>
            </a:r>
            <a:r>
              <a:rPr lang="en-US" sz="2000" err="1"/>
              <a:t>zorgen</a:t>
            </a:r>
            <a:r>
              <a:rPr lang="en-US" sz="2000"/>
              <a:t> </a:t>
            </a:r>
            <a:r>
              <a:rPr lang="en-US" sz="2000" err="1"/>
              <a:t>ervoor</a:t>
            </a:r>
            <a:r>
              <a:rPr lang="en-US" sz="2000"/>
              <a:t> </a:t>
            </a:r>
            <a:r>
              <a:rPr lang="en-US" sz="2000" err="1"/>
              <a:t>dat</a:t>
            </a:r>
            <a:r>
              <a:rPr lang="en-US" sz="2000"/>
              <a:t> </a:t>
            </a:r>
            <a:r>
              <a:rPr lang="en-US" sz="2000" err="1"/>
              <a:t>ik</a:t>
            </a:r>
            <a:r>
              <a:rPr lang="en-US" sz="2000"/>
              <a:t> </a:t>
            </a:r>
            <a:r>
              <a:rPr lang="en-US" sz="2000" err="1"/>
              <a:t>overheind</a:t>
            </a:r>
            <a:r>
              <a:rPr lang="en-US" sz="2000"/>
              <a:t> </a:t>
            </a:r>
            <a:r>
              <a:rPr lang="en-US" sz="2000" err="1"/>
              <a:t>blijf</a:t>
            </a:r>
            <a:r>
              <a:rPr lang="en-US" sz="2000"/>
              <a:t> </a:t>
            </a:r>
            <a:r>
              <a:rPr lang="en-US" sz="2000" err="1"/>
              <a:t>als</a:t>
            </a:r>
            <a:r>
              <a:rPr lang="en-US" sz="2000"/>
              <a:t> het </a:t>
            </a:r>
            <a:r>
              <a:rPr lang="en-US" sz="2000" err="1"/>
              <a:t>moeilijk</a:t>
            </a:r>
            <a:r>
              <a:rPr lang="en-US" sz="2000"/>
              <a:t> </a:t>
            </a:r>
            <a:r>
              <a:rPr lang="en-US" sz="2000" err="1"/>
              <a:t>gaat</a:t>
            </a:r>
            <a:r>
              <a:rPr lang="en-US" sz="2000"/>
              <a:t>?/ </a:t>
            </a:r>
            <a:r>
              <a:rPr lang="en-US" sz="2000" err="1"/>
              <a:t>wie</a:t>
            </a:r>
            <a:r>
              <a:rPr lang="en-US" sz="2000"/>
              <a:t> </a:t>
            </a:r>
            <a:r>
              <a:rPr lang="en-US" sz="2000" err="1"/>
              <a:t>steunt</a:t>
            </a:r>
            <a:r>
              <a:rPr lang="en-US" sz="2000"/>
              <a:t> </a:t>
            </a:r>
            <a:r>
              <a:rPr lang="en-US" sz="2000" err="1"/>
              <a:t>mij</a:t>
            </a:r>
            <a:r>
              <a:rPr lang="en-US" sz="2000"/>
              <a:t> </a:t>
            </a:r>
            <a:r>
              <a:rPr lang="en-US" sz="2000" err="1"/>
              <a:t>elke</a:t>
            </a:r>
            <a:r>
              <a:rPr lang="en-US" sz="2000"/>
              <a:t> </a:t>
            </a:r>
            <a:r>
              <a:rPr lang="en-US" sz="2000" err="1"/>
              <a:t>dag</a:t>
            </a:r>
            <a:r>
              <a:rPr lang="en-US" sz="2000"/>
              <a:t>?</a:t>
            </a:r>
          </a:p>
          <a:p>
            <a:pPr>
              <a:lnSpc>
                <a:spcPct val="90000"/>
              </a:lnSpc>
            </a:pPr>
            <a:endParaRPr lang="en-US" sz="2000"/>
          </a:p>
          <a:p>
            <a:pPr>
              <a:lnSpc>
                <a:spcPct val="90000"/>
              </a:lnSpc>
            </a:pPr>
            <a:r>
              <a:rPr lang="en-US" sz="2000">
                <a:solidFill>
                  <a:srgbClr val="F50AA3"/>
                </a:solidFill>
              </a:rPr>
              <a:t>Wortels</a:t>
            </a:r>
            <a:r>
              <a:rPr lang="en-US" sz="2000"/>
              <a:t> (</a:t>
            </a:r>
            <a:r>
              <a:rPr lang="en-US" sz="2000" err="1"/>
              <a:t>verleden</a:t>
            </a:r>
            <a:r>
              <a:rPr lang="en-US" sz="2000"/>
              <a:t>): Welke </a:t>
            </a:r>
            <a:r>
              <a:rPr lang="en-US" sz="2000" err="1"/>
              <a:t>waarden</a:t>
            </a:r>
            <a:r>
              <a:rPr lang="en-US" sz="2000"/>
              <a:t> </a:t>
            </a:r>
            <a:r>
              <a:rPr lang="en-US" sz="2000" err="1"/>
              <a:t>kreeg</a:t>
            </a:r>
            <a:r>
              <a:rPr lang="en-US" sz="2000"/>
              <a:t> </a:t>
            </a:r>
            <a:r>
              <a:rPr lang="en-US" sz="2000" err="1"/>
              <a:t>ik</a:t>
            </a:r>
            <a:r>
              <a:rPr lang="en-US" sz="2000"/>
              <a:t> mee </a:t>
            </a:r>
            <a:r>
              <a:rPr lang="en-US" sz="2000" err="1"/>
              <a:t>toen</a:t>
            </a:r>
            <a:r>
              <a:rPr lang="en-US" sz="2000"/>
              <a:t> </a:t>
            </a:r>
            <a:r>
              <a:rPr lang="en-US" sz="2000" err="1"/>
              <a:t>ik</a:t>
            </a:r>
            <a:r>
              <a:rPr lang="en-US" sz="2000"/>
              <a:t> </a:t>
            </a:r>
            <a:r>
              <a:rPr lang="en-US" sz="2000" err="1"/>
              <a:t>kleiner</a:t>
            </a:r>
            <a:r>
              <a:rPr lang="en-US" sz="2000"/>
              <a:t> was? /Wie </a:t>
            </a:r>
            <a:r>
              <a:rPr lang="en-US" sz="2000" err="1"/>
              <a:t>zorgde</a:t>
            </a:r>
            <a:r>
              <a:rPr lang="en-US" sz="2000"/>
              <a:t> </a:t>
            </a:r>
            <a:r>
              <a:rPr lang="en-US" sz="2000" err="1"/>
              <a:t>voor</a:t>
            </a:r>
            <a:r>
              <a:rPr lang="en-US" sz="2000"/>
              <a:t> </a:t>
            </a:r>
            <a:r>
              <a:rPr lang="en-US" sz="2000" err="1"/>
              <a:t>mij</a:t>
            </a:r>
            <a:r>
              <a:rPr lang="en-US" sz="2000"/>
              <a:t> </a:t>
            </a:r>
            <a:r>
              <a:rPr lang="en-US" sz="2000" err="1"/>
              <a:t>toen</a:t>
            </a:r>
            <a:r>
              <a:rPr lang="en-US" sz="2000"/>
              <a:t> </a:t>
            </a:r>
            <a:r>
              <a:rPr lang="en-US" sz="2000" err="1"/>
              <a:t>ik</a:t>
            </a:r>
            <a:r>
              <a:rPr lang="en-US" sz="2000"/>
              <a:t> </a:t>
            </a:r>
            <a:r>
              <a:rPr lang="en-US" sz="2000" err="1"/>
              <a:t>klein</a:t>
            </a:r>
            <a:r>
              <a:rPr lang="en-US" sz="2000"/>
              <a:t>(er)was?</a:t>
            </a:r>
          </a:p>
          <a:p>
            <a:pPr>
              <a:lnSpc>
                <a:spcPct val="90000"/>
              </a:lnSpc>
            </a:pPr>
            <a:endParaRPr lang="en-US" sz="2000"/>
          </a:p>
        </p:txBody>
      </p:sp>
      <p:pic>
        <p:nvPicPr>
          <p:cNvPr id="4" name="Picture 3">
            <a:extLst>
              <a:ext uri="{FF2B5EF4-FFF2-40B4-BE49-F238E27FC236}">
                <a16:creationId xmlns:a16="http://schemas.microsoft.com/office/drawing/2014/main" id="{8D6F0F67-CCBB-A803-CEB8-D1B6BD3C146E}"/>
              </a:ext>
            </a:extLst>
          </p:cNvPr>
          <p:cNvPicPr>
            <a:picLocks noChangeAspect="1"/>
          </p:cNvPicPr>
          <p:nvPr/>
        </p:nvPicPr>
        <p:blipFill>
          <a:blip r:embed="rId2"/>
          <a:stretch>
            <a:fillRect/>
          </a:stretch>
        </p:blipFill>
        <p:spPr>
          <a:xfrm>
            <a:off x="459317" y="1217612"/>
            <a:ext cx="3113617" cy="5131859"/>
          </a:xfrm>
          <a:prstGeom prst="rect">
            <a:avLst/>
          </a:prstGeom>
        </p:spPr>
      </p:pic>
    </p:spTree>
    <p:extLst>
      <p:ext uri="{BB962C8B-B14F-4D97-AF65-F5344CB8AC3E}">
        <p14:creationId xmlns:p14="http://schemas.microsoft.com/office/powerpoint/2010/main" val="3104932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1126-BDD8-3402-478F-921A0CDA3F40}"/>
              </a:ext>
            </a:extLst>
          </p:cNvPr>
          <p:cNvSpPr>
            <a:spLocks noGrp="1"/>
          </p:cNvSpPr>
          <p:nvPr>
            <p:ph type="title"/>
          </p:nvPr>
        </p:nvSpPr>
        <p:spPr>
          <a:xfrm>
            <a:off x="375534" y="265096"/>
            <a:ext cx="6512392" cy="522642"/>
          </a:xfrm>
        </p:spPr>
        <p:txBody>
          <a:bodyPr/>
          <a:lstStyle/>
          <a:p>
            <a:r>
              <a:rPr lang="en-US" err="1"/>
              <a:t>Boommeditatie</a:t>
            </a:r>
            <a:r>
              <a:rPr lang="en-US"/>
              <a:t>: even </a:t>
            </a:r>
            <a:r>
              <a:rPr lang="en-US" err="1"/>
              <a:t>stilvallen</a:t>
            </a:r>
            <a:endParaRPr lang="en-US"/>
          </a:p>
        </p:txBody>
      </p:sp>
      <p:pic>
        <p:nvPicPr>
          <p:cNvPr id="6" name="Picture 5">
            <a:extLst>
              <a:ext uri="{FF2B5EF4-FFF2-40B4-BE49-F238E27FC236}">
                <a16:creationId xmlns:a16="http://schemas.microsoft.com/office/drawing/2014/main" id="{4208DB84-6EE4-2F9F-02ED-C346131400A5}"/>
              </a:ext>
            </a:extLst>
          </p:cNvPr>
          <p:cNvPicPr>
            <a:picLocks noChangeAspect="1"/>
          </p:cNvPicPr>
          <p:nvPr/>
        </p:nvPicPr>
        <p:blipFill>
          <a:blip r:embed="rId2"/>
          <a:stretch>
            <a:fillRect/>
          </a:stretch>
        </p:blipFill>
        <p:spPr>
          <a:xfrm>
            <a:off x="1302398" y="2227684"/>
            <a:ext cx="6096000" cy="3429000"/>
          </a:xfrm>
          <a:prstGeom prst="rect">
            <a:avLst/>
          </a:prstGeom>
        </p:spPr>
      </p:pic>
    </p:spTree>
    <p:extLst>
      <p:ext uri="{BB962C8B-B14F-4D97-AF65-F5344CB8AC3E}">
        <p14:creationId xmlns:p14="http://schemas.microsoft.com/office/powerpoint/2010/main" val="3066388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DD37C-14DD-A874-F0BE-ED93234D5FA9}"/>
              </a:ext>
            </a:extLst>
          </p:cNvPr>
          <p:cNvSpPr>
            <a:spLocks noGrp="1"/>
          </p:cNvSpPr>
          <p:nvPr>
            <p:ph type="title"/>
          </p:nvPr>
        </p:nvSpPr>
        <p:spPr/>
        <p:txBody>
          <a:bodyPr/>
          <a:lstStyle/>
          <a:p>
            <a:r>
              <a:rPr lang="en-US" err="1"/>
              <a:t>Agro-ecologie</a:t>
            </a:r>
            <a:r>
              <a:rPr lang="en-US"/>
              <a:t> </a:t>
            </a:r>
            <a:r>
              <a:rPr lang="en-US" err="1"/>
              <a:t>activeert</a:t>
            </a:r>
          </a:p>
        </p:txBody>
      </p:sp>
      <p:sp>
        <p:nvSpPr>
          <p:cNvPr id="3" name="Content Placeholder 2">
            <a:extLst>
              <a:ext uri="{FF2B5EF4-FFF2-40B4-BE49-F238E27FC236}">
                <a16:creationId xmlns:a16="http://schemas.microsoft.com/office/drawing/2014/main" id="{75520EA2-6815-9E17-5F94-5AA5B62C250E}"/>
              </a:ext>
            </a:extLst>
          </p:cNvPr>
          <p:cNvSpPr>
            <a:spLocks noGrp="1"/>
          </p:cNvSpPr>
          <p:nvPr>
            <p:ph idx="1"/>
          </p:nvPr>
        </p:nvSpPr>
        <p:spPr/>
        <p:txBody>
          <a:bodyPr vert="horz" lIns="91440" tIns="45720" rIns="91440" bIns="45720" rtlCol="0" anchor="t">
            <a:normAutofit/>
          </a:bodyPr>
          <a:lstStyle/>
          <a:p>
            <a:pPr marL="0" indent="0">
              <a:buNone/>
            </a:pPr>
            <a:r>
              <a:rPr lang="en-US" dirty="0"/>
              <a:t>Videoclip</a:t>
            </a:r>
          </a:p>
          <a:p>
            <a:pPr marL="0" indent="0">
              <a:buNone/>
            </a:pPr>
            <a:r>
              <a:rPr lang="nl-BE" sz="1800" dirty="0"/>
              <a:t>In deze presentatie wordt verwezen naar materialen en filmfragmenten. Deze kan je terugvinden in de </a:t>
            </a:r>
            <a:r>
              <a:rPr lang="nl-BE" sz="1800" dirty="0">
                <a:hlinkClick r:id="rId2"/>
              </a:rPr>
              <a:t>webshop</a:t>
            </a:r>
            <a:endParaRPr lang="nl-BE" sz="1800" dirty="0"/>
          </a:p>
          <a:p>
            <a:pPr marL="0" indent="0">
              <a:buNone/>
            </a:pPr>
            <a:endParaRPr lang="en-US" dirty="0"/>
          </a:p>
        </p:txBody>
      </p:sp>
    </p:spTree>
    <p:extLst>
      <p:ext uri="{BB962C8B-B14F-4D97-AF65-F5344CB8AC3E}">
        <p14:creationId xmlns:p14="http://schemas.microsoft.com/office/powerpoint/2010/main" val="3085707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D088-2A00-AB15-97D6-39150B1F5A2D}"/>
              </a:ext>
            </a:extLst>
          </p:cNvPr>
          <p:cNvSpPr>
            <a:spLocks noGrp="1"/>
          </p:cNvSpPr>
          <p:nvPr>
            <p:ph type="title"/>
          </p:nvPr>
        </p:nvSpPr>
        <p:spPr/>
        <p:txBody>
          <a:bodyPr/>
          <a:lstStyle/>
          <a:p>
            <a:r>
              <a:rPr lang="en-US"/>
              <a:t>Gloria (</a:t>
            </a:r>
            <a:r>
              <a:rPr lang="en-US" err="1"/>
              <a:t>en</a:t>
            </a:r>
            <a:r>
              <a:rPr lang="en-US"/>
              <a:t> Jessica) </a:t>
            </a:r>
            <a:r>
              <a:rPr lang="en-US" err="1"/>
              <a:t>zijn</a:t>
            </a:r>
            <a:r>
              <a:rPr lang="en-US"/>
              <a:t> changemakers...</a:t>
            </a:r>
          </a:p>
        </p:txBody>
      </p:sp>
      <p:pic>
        <p:nvPicPr>
          <p:cNvPr id="6" name="Picture 5" descr="Afbeelding met kleding, persoon, schoeisel, buitenshuis&#10;&#10;Automatisch gegenereerde beschrijving">
            <a:extLst>
              <a:ext uri="{FF2B5EF4-FFF2-40B4-BE49-F238E27FC236}">
                <a16:creationId xmlns:a16="http://schemas.microsoft.com/office/drawing/2014/main" id="{7A5E71FB-5CFD-D157-1481-7016DA464E95}"/>
              </a:ext>
            </a:extLst>
          </p:cNvPr>
          <p:cNvPicPr>
            <a:picLocks noChangeAspect="1"/>
          </p:cNvPicPr>
          <p:nvPr/>
        </p:nvPicPr>
        <p:blipFill>
          <a:blip r:embed="rId2"/>
          <a:stretch>
            <a:fillRect/>
          </a:stretch>
        </p:blipFill>
        <p:spPr>
          <a:xfrm>
            <a:off x="762539" y="1590902"/>
            <a:ext cx="7791450" cy="4391025"/>
          </a:xfrm>
          <a:prstGeom prst="rect">
            <a:avLst/>
          </a:prstGeom>
        </p:spPr>
      </p:pic>
      <p:pic>
        <p:nvPicPr>
          <p:cNvPr id="7" name="Picture 6" descr="African baobab tree: how one plant creates an entire habitat | One Earth">
            <a:extLst>
              <a:ext uri="{FF2B5EF4-FFF2-40B4-BE49-F238E27FC236}">
                <a16:creationId xmlns:a16="http://schemas.microsoft.com/office/drawing/2014/main" id="{75BC4592-8539-A951-5FE8-0052B5EF3BE0}"/>
              </a:ext>
            </a:extLst>
          </p:cNvPr>
          <p:cNvPicPr>
            <a:picLocks noChangeAspect="1"/>
          </p:cNvPicPr>
          <p:nvPr/>
        </p:nvPicPr>
        <p:blipFill>
          <a:blip r:embed="rId3"/>
          <a:stretch>
            <a:fillRect/>
          </a:stretch>
        </p:blipFill>
        <p:spPr>
          <a:xfrm>
            <a:off x="761550" y="4669945"/>
            <a:ext cx="1927465" cy="1299354"/>
          </a:xfrm>
          <a:prstGeom prst="rect">
            <a:avLst/>
          </a:prstGeom>
        </p:spPr>
      </p:pic>
    </p:spTree>
    <p:extLst>
      <p:ext uri="{BB962C8B-B14F-4D97-AF65-F5344CB8AC3E}">
        <p14:creationId xmlns:p14="http://schemas.microsoft.com/office/powerpoint/2010/main" val="634702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37FC7-4F7F-97CE-4A29-5492B6CA67D5}"/>
              </a:ext>
            </a:extLst>
          </p:cNvPr>
          <p:cNvSpPr>
            <a:spLocks noGrp="1"/>
          </p:cNvSpPr>
          <p:nvPr>
            <p:ph type="title"/>
          </p:nvPr>
        </p:nvSpPr>
        <p:spPr/>
        <p:txBody>
          <a:bodyPr/>
          <a:lstStyle/>
          <a:p>
            <a:r>
              <a:rPr lang="en-US" dirty="0" err="1"/>
              <a:t>Agro-ecologie</a:t>
            </a:r>
            <a:r>
              <a:rPr lang="en-US" dirty="0"/>
              <a:t> </a:t>
            </a:r>
            <a:r>
              <a:rPr lang="en-US" dirty="0" err="1"/>
              <a:t>activeert</a:t>
            </a:r>
            <a:r>
              <a:rPr lang="en-US" dirty="0"/>
              <a:t> </a:t>
            </a:r>
            <a:r>
              <a:rPr lang="en-US" sz="1800" b="0" dirty="0"/>
              <a:t>Changemakers webmap</a:t>
            </a:r>
            <a:r>
              <a:rPr lang="en-US" sz="1800" b="0" dirty="0">
                <a:solidFill>
                  <a:srgbClr val="000000"/>
                </a:solidFill>
              </a:rPr>
              <a:t> </a:t>
            </a:r>
            <a:endParaRPr lang="en-US" dirty="0"/>
          </a:p>
        </p:txBody>
      </p:sp>
      <p:pic>
        <p:nvPicPr>
          <p:cNvPr id="7" name="Content Placeholder 6">
            <a:extLst>
              <a:ext uri="{FF2B5EF4-FFF2-40B4-BE49-F238E27FC236}">
                <a16:creationId xmlns:a16="http://schemas.microsoft.com/office/drawing/2014/main" id="{31268EBE-1AD5-EC0C-F568-E64BFAF8D4D8}"/>
              </a:ext>
            </a:extLst>
          </p:cNvPr>
          <p:cNvPicPr>
            <a:picLocks noGrp="1" noChangeAspect="1"/>
          </p:cNvPicPr>
          <p:nvPr>
            <p:ph sz="half" idx="2"/>
          </p:nvPr>
        </p:nvPicPr>
        <p:blipFill>
          <a:blip r:embed="rId3"/>
          <a:stretch>
            <a:fillRect/>
          </a:stretch>
        </p:blipFill>
        <p:spPr>
          <a:xfrm>
            <a:off x="455445" y="1552500"/>
            <a:ext cx="8494719" cy="4937399"/>
          </a:xfrm>
        </p:spPr>
      </p:pic>
    </p:spTree>
    <p:extLst>
      <p:ext uri="{BB962C8B-B14F-4D97-AF65-F5344CB8AC3E}">
        <p14:creationId xmlns:p14="http://schemas.microsoft.com/office/powerpoint/2010/main" val="1558195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039C-C657-B58E-2977-80FD2F1112B8}"/>
              </a:ext>
            </a:extLst>
          </p:cNvPr>
          <p:cNvSpPr>
            <a:spLocks noGrp="1"/>
          </p:cNvSpPr>
          <p:nvPr>
            <p:ph type="title"/>
          </p:nvPr>
        </p:nvSpPr>
        <p:spPr/>
        <p:txBody>
          <a:bodyPr/>
          <a:lstStyle/>
          <a:p>
            <a:endParaRPr lang="en-US"/>
          </a:p>
        </p:txBody>
      </p:sp>
      <p:pic>
        <p:nvPicPr>
          <p:cNvPr id="7" name="Content Placeholder 6" descr="Appel(s) - Verse Oogst">
            <a:extLst>
              <a:ext uri="{FF2B5EF4-FFF2-40B4-BE49-F238E27FC236}">
                <a16:creationId xmlns:a16="http://schemas.microsoft.com/office/drawing/2014/main" id="{3D5A1267-E6B9-9FEB-5876-8056BAF09BDE}"/>
              </a:ext>
            </a:extLst>
          </p:cNvPr>
          <p:cNvPicPr>
            <a:picLocks noGrp="1" noChangeAspect="1"/>
          </p:cNvPicPr>
          <p:nvPr>
            <p:ph sz="half" idx="1"/>
          </p:nvPr>
        </p:nvPicPr>
        <p:blipFill>
          <a:blip r:embed="rId2"/>
          <a:stretch>
            <a:fillRect/>
          </a:stretch>
        </p:blipFill>
        <p:spPr>
          <a:xfrm>
            <a:off x="4849284" y="4288630"/>
            <a:ext cx="3520017" cy="3520017"/>
          </a:xfrm>
        </p:spPr>
      </p:pic>
      <p:pic>
        <p:nvPicPr>
          <p:cNvPr id="6" name="Content Placeholder 4">
            <a:extLst>
              <a:ext uri="{FF2B5EF4-FFF2-40B4-BE49-F238E27FC236}">
                <a16:creationId xmlns:a16="http://schemas.microsoft.com/office/drawing/2014/main" id="{5F9921DC-6757-85FE-2A21-9646C6DA37DF}"/>
              </a:ext>
            </a:extLst>
          </p:cNvPr>
          <p:cNvPicPr>
            <a:picLocks noChangeAspect="1"/>
          </p:cNvPicPr>
          <p:nvPr/>
        </p:nvPicPr>
        <p:blipFill>
          <a:blip r:embed="rId3"/>
          <a:srcRect l="20585" r="31231" b="2"/>
          <a:stretch/>
        </p:blipFill>
        <p:spPr>
          <a:xfrm>
            <a:off x="268760" y="1602729"/>
            <a:ext cx="4301590" cy="4819298"/>
          </a:xfrm>
          <a:prstGeom prst="rect">
            <a:avLst/>
          </a:prstGeom>
          <a:noFill/>
        </p:spPr>
      </p:pic>
      <p:pic>
        <p:nvPicPr>
          <p:cNvPr id="8" name="Picture 7" descr="Kraaien QR | Jagersliga">
            <a:extLst>
              <a:ext uri="{FF2B5EF4-FFF2-40B4-BE49-F238E27FC236}">
                <a16:creationId xmlns:a16="http://schemas.microsoft.com/office/drawing/2014/main" id="{2753CC93-213F-8E53-0650-5FD67F48390C}"/>
              </a:ext>
            </a:extLst>
          </p:cNvPr>
          <p:cNvPicPr>
            <a:picLocks noChangeAspect="1"/>
          </p:cNvPicPr>
          <p:nvPr/>
        </p:nvPicPr>
        <p:blipFill>
          <a:blip r:embed="rId4"/>
          <a:srcRect l="-69" t="22367" r="-5" b="11319"/>
          <a:stretch/>
        </p:blipFill>
        <p:spPr>
          <a:xfrm>
            <a:off x="5249333" y="1431330"/>
            <a:ext cx="1737928" cy="1985388"/>
          </a:xfrm>
          <a:prstGeom prst="rect">
            <a:avLst/>
          </a:prstGeom>
        </p:spPr>
      </p:pic>
      <p:pic>
        <p:nvPicPr>
          <p:cNvPr id="10" name="Picture 9" descr="Regendruppels Stock Illustrations, Vectors, &amp; Clipart – (36,687 Stock  Illustrations)">
            <a:extLst>
              <a:ext uri="{FF2B5EF4-FFF2-40B4-BE49-F238E27FC236}">
                <a16:creationId xmlns:a16="http://schemas.microsoft.com/office/drawing/2014/main" id="{85757E3C-9FE7-896A-F1AA-ACBC25B06F7A}"/>
              </a:ext>
            </a:extLst>
          </p:cNvPr>
          <p:cNvPicPr>
            <a:picLocks noChangeAspect="1"/>
          </p:cNvPicPr>
          <p:nvPr/>
        </p:nvPicPr>
        <p:blipFill>
          <a:blip r:embed="rId5"/>
          <a:stretch>
            <a:fillRect/>
          </a:stretch>
        </p:blipFill>
        <p:spPr>
          <a:xfrm>
            <a:off x="4572000" y="3345391"/>
            <a:ext cx="4402667" cy="1638300"/>
          </a:xfrm>
          <a:prstGeom prst="rect">
            <a:avLst/>
          </a:prstGeom>
        </p:spPr>
      </p:pic>
    </p:spTree>
    <p:extLst>
      <p:ext uri="{BB962C8B-B14F-4D97-AF65-F5344CB8AC3E}">
        <p14:creationId xmlns:p14="http://schemas.microsoft.com/office/powerpoint/2010/main" val="390602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3EB4595-1058-359D-1AB4-19B371B78B45}"/>
              </a:ext>
            </a:extLst>
          </p:cNvPr>
          <p:cNvSpPr>
            <a:spLocks noGrp="1"/>
          </p:cNvSpPr>
          <p:nvPr>
            <p:ph type="title"/>
          </p:nvPr>
        </p:nvSpPr>
        <p:spPr>
          <a:xfrm>
            <a:off x="457200" y="224636"/>
            <a:ext cx="5985664" cy="522642"/>
          </a:xfrm>
        </p:spPr>
        <p:txBody>
          <a:bodyPr/>
          <a:lstStyle/>
          <a:p>
            <a:r>
              <a:rPr lang="en-US" err="1"/>
              <a:t>Verhaal</a:t>
            </a:r>
            <a:r>
              <a:rPr lang="en-US"/>
              <a:t> </a:t>
            </a:r>
            <a:r>
              <a:rPr lang="en-US" err="1"/>
              <a:t>appelboom</a:t>
            </a:r>
            <a:r>
              <a:rPr lang="en-US"/>
              <a:t> </a:t>
            </a:r>
          </a:p>
        </p:txBody>
      </p:sp>
      <p:pic>
        <p:nvPicPr>
          <p:cNvPr id="5" name="Content Placeholder 4">
            <a:extLst>
              <a:ext uri="{FF2B5EF4-FFF2-40B4-BE49-F238E27FC236}">
                <a16:creationId xmlns:a16="http://schemas.microsoft.com/office/drawing/2014/main" id="{15027F1E-3220-1C20-D503-6437E032876D}"/>
              </a:ext>
            </a:extLst>
          </p:cNvPr>
          <p:cNvPicPr>
            <a:picLocks noGrp="1" noChangeAspect="1"/>
          </p:cNvPicPr>
          <p:nvPr>
            <p:ph sz="half" idx="1"/>
          </p:nvPr>
        </p:nvPicPr>
        <p:blipFill>
          <a:blip r:embed="rId2"/>
          <a:srcRect l="20585" r="31231" b="2"/>
          <a:stretch/>
        </p:blipFill>
        <p:spPr>
          <a:xfrm>
            <a:off x="184094" y="1316979"/>
            <a:ext cx="4301590" cy="4819298"/>
          </a:xfrm>
          <a:noFill/>
        </p:spPr>
      </p:pic>
      <p:sp>
        <p:nvSpPr>
          <p:cNvPr id="12" name="Content Placeholder 3">
            <a:extLst>
              <a:ext uri="{FF2B5EF4-FFF2-40B4-BE49-F238E27FC236}">
                <a16:creationId xmlns:a16="http://schemas.microsoft.com/office/drawing/2014/main" id="{2D002BBE-9BA2-7326-F5DC-9C86AA1E3013}"/>
              </a:ext>
            </a:extLst>
          </p:cNvPr>
          <p:cNvSpPr>
            <a:spLocks noGrp="1"/>
          </p:cNvSpPr>
          <p:nvPr>
            <p:ph sz="half" idx="2"/>
          </p:nvPr>
        </p:nvSpPr>
        <p:spPr>
          <a:xfrm>
            <a:off x="4658315" y="1165252"/>
            <a:ext cx="4038600" cy="1744327"/>
          </a:xfrm>
        </p:spPr>
        <p:txBody>
          <a:bodyPr vert="horz" lIns="91440" tIns="45720" rIns="91440" bIns="45720" rtlCol="0" anchor="t">
            <a:normAutofit/>
          </a:bodyPr>
          <a:lstStyle/>
          <a:p>
            <a:pPr marL="0" indent="0">
              <a:buNone/>
            </a:pPr>
            <a:r>
              <a:rPr lang="en-US"/>
              <a:t>Opa, Wat is het </a:t>
            </a:r>
            <a:r>
              <a:rPr lang="en-US" err="1"/>
              <a:t>belangrijkste</a:t>
            </a:r>
            <a:r>
              <a:rPr lang="en-US"/>
              <a:t> </a:t>
            </a:r>
            <a:r>
              <a:rPr lang="en-US" err="1"/>
              <a:t>aan</a:t>
            </a:r>
            <a:r>
              <a:rPr lang="en-US"/>
              <a:t> </a:t>
            </a:r>
            <a:r>
              <a:rPr lang="en-US" err="1"/>
              <a:t>een</a:t>
            </a:r>
            <a:r>
              <a:rPr lang="en-US"/>
              <a:t> boom?</a:t>
            </a:r>
          </a:p>
        </p:txBody>
      </p:sp>
      <p:sp>
        <p:nvSpPr>
          <p:cNvPr id="2" name="TextBox 1">
            <a:extLst>
              <a:ext uri="{FF2B5EF4-FFF2-40B4-BE49-F238E27FC236}">
                <a16:creationId xmlns:a16="http://schemas.microsoft.com/office/drawing/2014/main" id="{5C0930C9-AA66-DAA5-28F6-DC17B5C36BC6}"/>
              </a:ext>
            </a:extLst>
          </p:cNvPr>
          <p:cNvSpPr txBox="1"/>
          <p:nvPr/>
        </p:nvSpPr>
        <p:spPr>
          <a:xfrm rot="-1440000">
            <a:off x="4761408" y="2756545"/>
            <a:ext cx="14282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2">
                    <a:lumMod val="25000"/>
                  </a:schemeClr>
                </a:solidFill>
              </a:rPr>
              <a:t>STAM</a:t>
            </a:r>
          </a:p>
        </p:txBody>
      </p:sp>
      <p:sp>
        <p:nvSpPr>
          <p:cNvPr id="3" name="TextBox 2">
            <a:extLst>
              <a:ext uri="{FF2B5EF4-FFF2-40B4-BE49-F238E27FC236}">
                <a16:creationId xmlns:a16="http://schemas.microsoft.com/office/drawing/2014/main" id="{D0927B4C-704D-4CAF-C160-9AB31677E203}"/>
              </a:ext>
            </a:extLst>
          </p:cNvPr>
          <p:cNvSpPr txBox="1"/>
          <p:nvPr/>
        </p:nvSpPr>
        <p:spPr>
          <a:xfrm>
            <a:off x="6921795" y="2521489"/>
            <a:ext cx="16305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FF0000"/>
                </a:solidFill>
              </a:rPr>
              <a:t>APPELS</a:t>
            </a:r>
          </a:p>
        </p:txBody>
      </p:sp>
      <p:sp>
        <p:nvSpPr>
          <p:cNvPr id="4" name="TextBox 3">
            <a:extLst>
              <a:ext uri="{FF2B5EF4-FFF2-40B4-BE49-F238E27FC236}">
                <a16:creationId xmlns:a16="http://schemas.microsoft.com/office/drawing/2014/main" id="{E738D668-2642-B0EA-0103-BA7E0F302C60}"/>
              </a:ext>
            </a:extLst>
          </p:cNvPr>
          <p:cNvSpPr txBox="1"/>
          <p:nvPr/>
        </p:nvSpPr>
        <p:spPr>
          <a:xfrm>
            <a:off x="5602098" y="3302593"/>
            <a:ext cx="1074218"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2">
                    <a:lumMod val="10000"/>
                  </a:schemeClr>
                </a:solidFill>
              </a:rPr>
              <a:t>TAKKEN</a:t>
            </a:r>
          </a:p>
        </p:txBody>
      </p:sp>
      <p:sp>
        <p:nvSpPr>
          <p:cNvPr id="6" name="TextBox 5">
            <a:extLst>
              <a:ext uri="{FF2B5EF4-FFF2-40B4-BE49-F238E27FC236}">
                <a16:creationId xmlns:a16="http://schemas.microsoft.com/office/drawing/2014/main" id="{E544B1CB-73B8-5DEC-DBEF-7DCE89258443}"/>
              </a:ext>
            </a:extLst>
          </p:cNvPr>
          <p:cNvSpPr txBox="1"/>
          <p:nvPr/>
        </p:nvSpPr>
        <p:spPr>
          <a:xfrm>
            <a:off x="6923575" y="3765896"/>
            <a:ext cx="20250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0A7A0C"/>
                </a:solidFill>
              </a:rPr>
              <a:t>BLADEREN</a:t>
            </a:r>
          </a:p>
        </p:txBody>
      </p:sp>
      <p:sp>
        <p:nvSpPr>
          <p:cNvPr id="7" name="TextBox 6">
            <a:extLst>
              <a:ext uri="{FF2B5EF4-FFF2-40B4-BE49-F238E27FC236}">
                <a16:creationId xmlns:a16="http://schemas.microsoft.com/office/drawing/2014/main" id="{A0F69D6A-3517-4A55-159D-0E1380EA77C0}"/>
              </a:ext>
            </a:extLst>
          </p:cNvPr>
          <p:cNvSpPr txBox="1"/>
          <p:nvPr/>
        </p:nvSpPr>
        <p:spPr>
          <a:xfrm>
            <a:off x="4752051" y="3875892"/>
            <a:ext cx="1711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FF00"/>
                </a:solidFill>
              </a:rPr>
              <a:t>WORTELS</a:t>
            </a:r>
          </a:p>
        </p:txBody>
      </p:sp>
      <p:sp>
        <p:nvSpPr>
          <p:cNvPr id="8" name="TextBox 7">
            <a:extLst>
              <a:ext uri="{FF2B5EF4-FFF2-40B4-BE49-F238E27FC236}">
                <a16:creationId xmlns:a16="http://schemas.microsoft.com/office/drawing/2014/main" id="{1DAD8467-7F81-BE24-EF71-F403845F1A1F}"/>
              </a:ext>
            </a:extLst>
          </p:cNvPr>
          <p:cNvSpPr txBox="1"/>
          <p:nvPr/>
        </p:nvSpPr>
        <p:spPr>
          <a:xfrm>
            <a:off x="4567442" y="4545732"/>
            <a:ext cx="439195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Het </a:t>
            </a:r>
            <a:r>
              <a:rPr lang="en-US" sz="2400" err="1"/>
              <a:t>gaat</a:t>
            </a:r>
            <a:r>
              <a:rPr lang="en-US" sz="2400"/>
              <a:t> om de hele boom. Ik </a:t>
            </a:r>
            <a:r>
              <a:rPr lang="en-US" sz="2400" err="1"/>
              <a:t>denk</a:t>
            </a:r>
            <a:r>
              <a:rPr lang="en-US" sz="2400"/>
              <a:t> </a:t>
            </a:r>
            <a:r>
              <a:rPr lang="en-US" sz="2400" err="1"/>
              <a:t>dat</a:t>
            </a:r>
            <a:r>
              <a:rPr lang="en-US" sz="2400"/>
              <a:t> </a:t>
            </a:r>
            <a:r>
              <a:rPr lang="en-US" sz="2400" err="1"/>
              <a:t>niets</a:t>
            </a:r>
            <a:r>
              <a:rPr lang="en-US" sz="2400"/>
              <a:t> het </a:t>
            </a:r>
            <a:r>
              <a:rPr lang="en-US" sz="2400" err="1"/>
              <a:t>belangrijkste</a:t>
            </a:r>
            <a:r>
              <a:rPr lang="en-US" sz="2400"/>
              <a:t> is </a:t>
            </a:r>
            <a:r>
              <a:rPr lang="en-US" sz="2400" err="1"/>
              <a:t>aan</a:t>
            </a:r>
            <a:r>
              <a:rPr lang="en-US" sz="2400"/>
              <a:t> </a:t>
            </a:r>
            <a:r>
              <a:rPr lang="en-US" sz="2400" err="1"/>
              <a:t>een</a:t>
            </a:r>
            <a:r>
              <a:rPr lang="en-US" sz="2400"/>
              <a:t> boom. </a:t>
            </a:r>
            <a:r>
              <a:rPr lang="en-US" sz="2400" i="1">
                <a:solidFill>
                  <a:srgbClr val="F50AA3"/>
                </a:solidFill>
              </a:rPr>
              <a:t>Net </a:t>
            </a:r>
            <a:r>
              <a:rPr lang="en-US" sz="2400" i="1" err="1">
                <a:solidFill>
                  <a:srgbClr val="F50AA3"/>
                </a:solidFill>
              </a:rPr>
              <a:t>zoals</a:t>
            </a:r>
            <a:r>
              <a:rPr lang="en-US" sz="2400" i="1">
                <a:solidFill>
                  <a:srgbClr val="F50AA3"/>
                </a:solidFill>
              </a:rPr>
              <a:t> </a:t>
            </a:r>
            <a:r>
              <a:rPr lang="en-US" sz="2400" i="1" err="1">
                <a:solidFill>
                  <a:srgbClr val="F50AA3"/>
                </a:solidFill>
              </a:rPr>
              <a:t>bij</a:t>
            </a:r>
            <a:r>
              <a:rPr lang="en-US" sz="2400" i="1">
                <a:solidFill>
                  <a:srgbClr val="F50AA3"/>
                </a:solidFill>
              </a:rPr>
              <a:t> </a:t>
            </a:r>
            <a:r>
              <a:rPr lang="en-US" sz="2400" i="1" err="1">
                <a:solidFill>
                  <a:srgbClr val="F50AA3"/>
                </a:solidFill>
              </a:rPr>
              <a:t>mensen</a:t>
            </a:r>
            <a:r>
              <a:rPr lang="en-US" sz="2400" i="1">
                <a:solidFill>
                  <a:srgbClr val="F50AA3"/>
                </a:solidFill>
              </a:rPr>
              <a:t>, die </a:t>
            </a:r>
            <a:r>
              <a:rPr lang="en-US" sz="2400" i="1" err="1">
                <a:solidFill>
                  <a:srgbClr val="F50AA3"/>
                </a:solidFill>
              </a:rPr>
              <a:t>kunnen</a:t>
            </a:r>
            <a:r>
              <a:rPr lang="en-US" sz="2400" i="1">
                <a:solidFill>
                  <a:srgbClr val="F50AA3"/>
                </a:solidFill>
              </a:rPr>
              <a:t> </a:t>
            </a:r>
            <a:r>
              <a:rPr lang="en-US" sz="2400" i="1" err="1">
                <a:solidFill>
                  <a:srgbClr val="F50AA3"/>
                </a:solidFill>
              </a:rPr>
              <a:t>ook</a:t>
            </a:r>
            <a:r>
              <a:rPr lang="en-US" sz="2400" i="1">
                <a:solidFill>
                  <a:srgbClr val="F50AA3"/>
                </a:solidFill>
              </a:rPr>
              <a:t> </a:t>
            </a:r>
            <a:r>
              <a:rPr lang="en-US" sz="2400" i="1" err="1">
                <a:solidFill>
                  <a:srgbClr val="F50AA3"/>
                </a:solidFill>
              </a:rPr>
              <a:t>niet</a:t>
            </a:r>
            <a:r>
              <a:rPr lang="en-US" sz="2400" i="1">
                <a:solidFill>
                  <a:srgbClr val="F50AA3"/>
                </a:solidFill>
              </a:rPr>
              <a:t> </a:t>
            </a:r>
            <a:r>
              <a:rPr lang="en-US" sz="2400" i="1" err="1">
                <a:solidFill>
                  <a:srgbClr val="F50AA3"/>
                </a:solidFill>
              </a:rPr>
              <a:t>zonder</a:t>
            </a:r>
            <a:r>
              <a:rPr lang="en-US" sz="2400" i="1">
                <a:solidFill>
                  <a:srgbClr val="F50AA3"/>
                </a:solidFill>
              </a:rPr>
              <a:t> </a:t>
            </a:r>
            <a:r>
              <a:rPr lang="en-US" sz="2400" i="1" err="1">
                <a:solidFill>
                  <a:srgbClr val="F50AA3"/>
                </a:solidFill>
              </a:rPr>
              <a:t>elkaar</a:t>
            </a:r>
            <a:r>
              <a:rPr lang="en-US" sz="2400" i="1">
                <a:solidFill>
                  <a:srgbClr val="F50AA3"/>
                </a:solidFill>
              </a:rPr>
              <a:t>...</a:t>
            </a:r>
          </a:p>
        </p:txBody>
      </p:sp>
    </p:spTree>
    <p:extLst>
      <p:ext uri="{BB962C8B-B14F-4D97-AF65-F5344CB8AC3E}">
        <p14:creationId xmlns:p14="http://schemas.microsoft.com/office/powerpoint/2010/main" val="1688713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8B01A0C-5CB6-F5DC-6FB4-3ED04CD76170}"/>
              </a:ext>
            </a:extLst>
          </p:cNvPr>
          <p:cNvSpPr>
            <a:spLocks noGrp="1"/>
          </p:cNvSpPr>
          <p:nvPr>
            <p:ph type="title"/>
          </p:nvPr>
        </p:nvSpPr>
        <p:spPr>
          <a:xfrm>
            <a:off x="457200" y="224636"/>
            <a:ext cx="6370035" cy="522642"/>
          </a:xfrm>
        </p:spPr>
        <p:txBody>
          <a:bodyPr/>
          <a:lstStyle/>
          <a:p>
            <a:r>
              <a:rPr lang="en-US"/>
              <a:t>Samen </a:t>
            </a:r>
            <a:r>
              <a:rPr lang="en-US" err="1"/>
              <a:t>sterk</a:t>
            </a:r>
            <a:r>
              <a:rPr lang="en-US"/>
              <a:t>? Is </a:t>
            </a:r>
            <a:r>
              <a:rPr lang="en-US" err="1"/>
              <a:t>dat</a:t>
            </a:r>
            <a:r>
              <a:rPr lang="en-US"/>
              <a:t> </a:t>
            </a:r>
            <a:r>
              <a:rPr lang="en-US" err="1"/>
              <a:t>wel</a:t>
            </a:r>
            <a:r>
              <a:rPr lang="en-US"/>
              <a:t> zo? JA!</a:t>
            </a:r>
          </a:p>
        </p:txBody>
      </p:sp>
      <p:pic>
        <p:nvPicPr>
          <p:cNvPr id="3" name="Content Placeholder 2" descr="Over Espria | espria">
            <a:extLst>
              <a:ext uri="{FF2B5EF4-FFF2-40B4-BE49-F238E27FC236}">
                <a16:creationId xmlns:a16="http://schemas.microsoft.com/office/drawing/2014/main" id="{57DEC0B3-35F2-681C-AB31-10C02C98A3C9}"/>
              </a:ext>
            </a:extLst>
          </p:cNvPr>
          <p:cNvPicPr>
            <a:picLocks noGrp="1" noChangeAspect="1"/>
          </p:cNvPicPr>
          <p:nvPr>
            <p:ph idx="1"/>
          </p:nvPr>
        </p:nvPicPr>
        <p:blipFill>
          <a:blip r:embed="rId2"/>
          <a:srcRect t="2229"/>
          <a:stretch/>
        </p:blipFill>
        <p:spPr>
          <a:xfrm>
            <a:off x="97368" y="3992033"/>
            <a:ext cx="4461935" cy="2493964"/>
          </a:xfrm>
          <a:noFill/>
        </p:spPr>
      </p:pic>
      <p:sp>
        <p:nvSpPr>
          <p:cNvPr id="2" name="TextBox 1">
            <a:extLst>
              <a:ext uri="{FF2B5EF4-FFF2-40B4-BE49-F238E27FC236}">
                <a16:creationId xmlns:a16="http://schemas.microsoft.com/office/drawing/2014/main" id="{CEA8BD0E-EC39-7BFA-FA06-9774AC8C466C}"/>
              </a:ext>
            </a:extLst>
          </p:cNvPr>
          <p:cNvSpPr txBox="1"/>
          <p:nvPr/>
        </p:nvSpPr>
        <p:spPr>
          <a:xfrm>
            <a:off x="4770967" y="1005482"/>
            <a:ext cx="4373033"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dirty="0">
                <a:latin typeface="Aptos"/>
                <a:ea typeface="Segoe UI"/>
                <a:cs typeface="Segoe UI"/>
              </a:rPr>
              <a:t>Onder sommige stoelen ligt </a:t>
            </a:r>
            <a:r>
              <a:rPr lang="nl-NL" sz="2000" dirty="0">
                <a:solidFill>
                  <a:srgbClr val="F50AA3"/>
                </a:solidFill>
                <a:latin typeface="Aptos"/>
                <a:ea typeface="Segoe UI"/>
                <a:cs typeface="Segoe UI"/>
              </a:rPr>
              <a:t>1 tak</a:t>
            </a:r>
            <a:r>
              <a:rPr lang="nl-NL" sz="2000" dirty="0">
                <a:latin typeface="Aptos"/>
                <a:ea typeface="Segoe UI"/>
                <a:cs typeface="Segoe UI"/>
              </a:rPr>
              <a:t>.</a:t>
            </a:r>
            <a:endParaRPr lang="nl-NL" sz="2000">
              <a:latin typeface="Century Gothic" panose="020F0302020204030204"/>
              <a:ea typeface="Segoe UI"/>
              <a:cs typeface="Segoe UI"/>
            </a:endParaRPr>
          </a:p>
          <a:p>
            <a:endParaRPr lang="nl-NL" sz="2000" dirty="0">
              <a:latin typeface="Aptos"/>
              <a:ea typeface="Segoe UI"/>
              <a:cs typeface="Segoe UI"/>
            </a:endParaRPr>
          </a:p>
          <a:p>
            <a:r>
              <a:rPr lang="nl-NL" sz="2000" dirty="0">
                <a:latin typeface="Aptos"/>
                <a:ea typeface="Segoe UI"/>
                <a:cs typeface="Segoe UI"/>
              </a:rPr>
              <a:t>Probeer deze maar eens te </a:t>
            </a:r>
            <a:r>
              <a:rPr lang="nl-NL" sz="2000" dirty="0">
                <a:solidFill>
                  <a:srgbClr val="F50AA3"/>
                </a:solidFill>
                <a:latin typeface="Aptos"/>
                <a:ea typeface="Segoe UI"/>
                <a:cs typeface="Segoe UI"/>
              </a:rPr>
              <a:t>breken</a:t>
            </a:r>
            <a:r>
              <a:rPr lang="nl-NL" sz="2000" dirty="0">
                <a:latin typeface="Aptos"/>
                <a:ea typeface="Segoe UI"/>
                <a:cs typeface="Segoe UI"/>
              </a:rPr>
              <a:t>.</a:t>
            </a:r>
            <a:endParaRPr lang="nl-NL" sz="2000">
              <a:latin typeface="Aptos"/>
              <a:cs typeface="Segoe UI"/>
            </a:endParaRPr>
          </a:p>
          <a:p>
            <a:endParaRPr lang="nl-NL" sz="2000" dirty="0">
              <a:latin typeface="Aptos"/>
              <a:ea typeface="Segoe UI"/>
              <a:cs typeface="Segoe UI"/>
            </a:endParaRPr>
          </a:p>
          <a:p>
            <a:r>
              <a:rPr lang="nl-NL" sz="2000" dirty="0">
                <a:solidFill>
                  <a:srgbClr val="F50AA3"/>
                </a:solidFill>
                <a:latin typeface="Aptos"/>
                <a:ea typeface="Segoe UI"/>
                <a:cs typeface="Segoe UI"/>
              </a:rPr>
              <a:t>Gelukt? </a:t>
            </a:r>
            <a:endParaRPr lang="nl-NL" sz="2000">
              <a:solidFill>
                <a:srgbClr val="F50AA3"/>
              </a:solidFill>
            </a:endParaRPr>
          </a:p>
          <a:p>
            <a:endParaRPr lang="nl-NL" sz="2000" dirty="0">
              <a:latin typeface="Aptos"/>
              <a:ea typeface="Segoe UI"/>
              <a:cs typeface="Segoe UI"/>
            </a:endParaRPr>
          </a:p>
          <a:p>
            <a:r>
              <a:rPr lang="nl-NL" sz="2000" dirty="0">
                <a:latin typeface="Aptos"/>
                <a:ea typeface="Segoe UI"/>
                <a:cs typeface="Segoe UI"/>
              </a:rPr>
              <a:t>Anderen vinden een stuk meer onder hun stoel, een hele </a:t>
            </a:r>
            <a:r>
              <a:rPr lang="nl-NL" sz="2000" dirty="0">
                <a:solidFill>
                  <a:srgbClr val="F50AA3"/>
                </a:solidFill>
                <a:latin typeface="Aptos"/>
                <a:ea typeface="Segoe UI"/>
                <a:cs typeface="Segoe UI"/>
              </a:rPr>
              <a:t>bussel takken</a:t>
            </a:r>
            <a:r>
              <a:rPr lang="nl-NL" sz="2000" dirty="0">
                <a:latin typeface="Aptos"/>
                <a:ea typeface="Segoe UI"/>
                <a:cs typeface="Segoe UI"/>
              </a:rPr>
              <a:t>. </a:t>
            </a:r>
          </a:p>
          <a:p>
            <a:r>
              <a:rPr lang="nl-NL" sz="2000" dirty="0">
                <a:latin typeface="Aptos"/>
                <a:ea typeface="Segoe UI"/>
                <a:cs typeface="Segoe UI"/>
              </a:rPr>
              <a:t>Proberen jullie deze ook te </a:t>
            </a:r>
            <a:r>
              <a:rPr lang="nl-NL" sz="2000" dirty="0">
                <a:solidFill>
                  <a:srgbClr val="F50AA3"/>
                </a:solidFill>
                <a:latin typeface="Aptos"/>
                <a:ea typeface="Segoe UI"/>
                <a:cs typeface="Segoe UI"/>
              </a:rPr>
              <a:t>breken</a:t>
            </a:r>
            <a:r>
              <a:rPr lang="nl-NL" sz="2000" dirty="0">
                <a:latin typeface="Aptos"/>
                <a:ea typeface="Segoe UI"/>
                <a:cs typeface="Segoe UI"/>
              </a:rPr>
              <a:t>? </a:t>
            </a:r>
            <a:endParaRPr lang="nl-NL" sz="2000">
              <a:latin typeface="Century Gothic" panose="020F0302020204030204"/>
              <a:ea typeface="Segoe UI"/>
              <a:cs typeface="Segoe UI"/>
            </a:endParaRPr>
          </a:p>
          <a:p>
            <a:r>
              <a:rPr lang="nl-NL" sz="2000" dirty="0">
                <a:solidFill>
                  <a:srgbClr val="F50AA3"/>
                </a:solidFill>
                <a:latin typeface="Aptos"/>
                <a:ea typeface="Segoe UI"/>
                <a:cs typeface="Segoe UI"/>
              </a:rPr>
              <a:t>Gelukt?</a:t>
            </a:r>
            <a:endParaRPr lang="nl-NL" sz="2000">
              <a:solidFill>
                <a:srgbClr val="F50AA3"/>
              </a:solidFill>
            </a:endParaRPr>
          </a:p>
          <a:p>
            <a:pPr rtl="0"/>
            <a:endParaRPr lang="nl-NL" sz="2000" dirty="0">
              <a:latin typeface="Aptos"/>
              <a:ea typeface="Segoe UI"/>
              <a:cs typeface="Segoe UI"/>
            </a:endParaRPr>
          </a:p>
          <a:p>
            <a:r>
              <a:rPr lang="nl-NL" sz="2000" dirty="0">
                <a:latin typeface="Aptos"/>
                <a:ea typeface="Segoe UI"/>
                <a:cs typeface="Segoe UI"/>
              </a:rPr>
              <a:t>Waarom lukte het met die ene tak zo gemakkelijk en bij de bussel moeilijker? </a:t>
            </a:r>
          </a:p>
          <a:p>
            <a:endParaRPr lang="nl-NL" sz="2000" dirty="0">
              <a:latin typeface="Aptos"/>
              <a:ea typeface="Segoe UI"/>
              <a:cs typeface="Segoe UI"/>
            </a:endParaRPr>
          </a:p>
          <a:p>
            <a:r>
              <a:rPr lang="nl-NL" sz="2000" dirty="0">
                <a:latin typeface="Aptos"/>
                <a:ea typeface="Segoe UI"/>
                <a:cs typeface="Segoe UI"/>
              </a:rPr>
              <a:t>Wat denken jullie ? </a:t>
            </a:r>
            <a:endParaRPr lang="nl-NL" sz="2000" dirty="0"/>
          </a:p>
          <a:p>
            <a:pPr rtl="0"/>
            <a:endParaRPr lang="nl-NL" sz="2000" dirty="0">
              <a:latin typeface="Aptos"/>
              <a:ea typeface="Segoe UI"/>
              <a:cs typeface="Segoe UI"/>
            </a:endParaRPr>
          </a:p>
          <a:p>
            <a:pPr rtl="0"/>
            <a:r>
              <a:rPr lang="nl-NL" sz="2000" dirty="0">
                <a:latin typeface="Aptos"/>
                <a:ea typeface="Segoe UI"/>
                <a:cs typeface="Segoe UI"/>
              </a:rPr>
              <a:t>Inderdaad: Met velen samen zijn we sterker. Kunnen we rekenen op elkaar . </a:t>
            </a:r>
            <a:endParaRPr lang="en-US" sz="2000"/>
          </a:p>
        </p:txBody>
      </p:sp>
      <p:sp>
        <p:nvSpPr>
          <p:cNvPr id="4" name="TextBox 3">
            <a:extLst>
              <a:ext uri="{FF2B5EF4-FFF2-40B4-BE49-F238E27FC236}">
                <a16:creationId xmlns:a16="http://schemas.microsoft.com/office/drawing/2014/main" id="{2788118A-DBB2-5300-8EB2-0E814E66E0F5}"/>
              </a:ext>
            </a:extLst>
          </p:cNvPr>
          <p:cNvSpPr txBox="1"/>
          <p:nvPr/>
        </p:nvSpPr>
        <p:spPr>
          <a:xfrm>
            <a:off x="96771" y="1214348"/>
            <a:ext cx="4150783" cy="3277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900" dirty="0">
                <a:latin typeface="Aptos"/>
              </a:rPr>
              <a:t>Samen werken aan een betere wereld? Je hoorde het al, dat doe je SAMEN.  </a:t>
            </a:r>
            <a:endParaRPr lang="en-US" sz="1900">
              <a:latin typeface="Aptos"/>
            </a:endParaRPr>
          </a:p>
          <a:p>
            <a:endParaRPr lang="nl-NL" sz="1900" dirty="0">
              <a:latin typeface="Aptos"/>
            </a:endParaRPr>
          </a:p>
          <a:p>
            <a:r>
              <a:rPr lang="nl-NL" sz="1900" dirty="0">
                <a:latin typeface="Aptos"/>
              </a:rPr>
              <a:t>Ben je er niet van overtuigd dat </a:t>
            </a:r>
            <a:r>
              <a:rPr lang="nl-NL" sz="1900" dirty="0">
                <a:solidFill>
                  <a:srgbClr val="F50AA3"/>
                </a:solidFill>
                <a:latin typeface="Aptos"/>
              </a:rPr>
              <a:t>SAMEN </a:t>
            </a:r>
            <a:r>
              <a:rPr lang="nl-NL" sz="1900" dirty="0">
                <a:latin typeface="Aptos"/>
              </a:rPr>
              <a:t>ook </a:t>
            </a:r>
            <a:r>
              <a:rPr lang="nl-NL" sz="1900" dirty="0">
                <a:solidFill>
                  <a:srgbClr val="F50AA3"/>
                </a:solidFill>
                <a:latin typeface="Aptos"/>
              </a:rPr>
              <a:t>STERKER</a:t>
            </a:r>
            <a:r>
              <a:rPr lang="nl-NL" sz="1900" dirty="0">
                <a:latin typeface="Aptos"/>
              </a:rPr>
              <a:t> (en </a:t>
            </a:r>
            <a:r>
              <a:rPr lang="nl-NL" sz="1900" dirty="0">
                <a:solidFill>
                  <a:srgbClr val="F50AA3"/>
                </a:solidFill>
                <a:latin typeface="Aptos"/>
              </a:rPr>
              <a:t>LEUKER</a:t>
            </a:r>
            <a:r>
              <a:rPr lang="nl-NL" sz="1900" dirty="0">
                <a:latin typeface="Aptos"/>
              </a:rPr>
              <a:t>) betekent? </a:t>
            </a:r>
          </a:p>
          <a:p>
            <a:endParaRPr lang="nl-NL" sz="1900" dirty="0">
              <a:latin typeface="Aptos"/>
            </a:endParaRPr>
          </a:p>
          <a:p>
            <a:r>
              <a:rPr lang="nl-NL" sz="1900" dirty="0">
                <a:latin typeface="Aptos"/>
              </a:rPr>
              <a:t>Kijk dan eens even onder je stoel.  </a:t>
            </a:r>
            <a:endParaRPr lang="nl-NL" sz="1900"/>
          </a:p>
          <a:p>
            <a:endParaRPr lang="nl-NL" dirty="0">
              <a:latin typeface="Aptos"/>
            </a:endParaRPr>
          </a:p>
          <a:p>
            <a:pPr algn="l"/>
            <a:endParaRPr lang="en-US" dirty="0"/>
          </a:p>
        </p:txBody>
      </p:sp>
    </p:spTree>
    <p:extLst>
      <p:ext uri="{BB962C8B-B14F-4D97-AF65-F5344CB8AC3E}">
        <p14:creationId xmlns:p14="http://schemas.microsoft.com/office/powerpoint/2010/main" val="3246806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170B7-FCF6-0648-7697-005F4200D873}"/>
              </a:ext>
            </a:extLst>
          </p:cNvPr>
          <p:cNvSpPr>
            <a:spLocks noGrp="1"/>
          </p:cNvSpPr>
          <p:nvPr>
            <p:ph type="title"/>
          </p:nvPr>
        </p:nvSpPr>
        <p:spPr/>
        <p:txBody>
          <a:bodyPr/>
          <a:lstStyle/>
          <a:p>
            <a:endParaRPr lang="en-US"/>
          </a:p>
        </p:txBody>
      </p:sp>
      <p:pic>
        <p:nvPicPr>
          <p:cNvPr id="4" name="Content Placeholder 3" descr="bundel van brandhout overzicht doodle vectorillustratie. takken  vastgebonden met touw 7506379 Vectorkunst bij Vecteezy">
            <a:extLst>
              <a:ext uri="{FF2B5EF4-FFF2-40B4-BE49-F238E27FC236}">
                <a16:creationId xmlns:a16="http://schemas.microsoft.com/office/drawing/2014/main" id="{35C0BFBB-F123-CA10-58F1-E16DB1CDB146}"/>
              </a:ext>
            </a:extLst>
          </p:cNvPr>
          <p:cNvPicPr>
            <a:picLocks noGrp="1" noChangeAspect="1"/>
          </p:cNvPicPr>
          <p:nvPr>
            <p:ph idx="1"/>
          </p:nvPr>
        </p:nvPicPr>
        <p:blipFill>
          <a:blip r:embed="rId2"/>
          <a:stretch>
            <a:fillRect/>
          </a:stretch>
        </p:blipFill>
        <p:spPr>
          <a:xfrm>
            <a:off x="322607" y="1418129"/>
            <a:ext cx="2429758" cy="1703865"/>
          </a:xfrm>
        </p:spPr>
      </p:pic>
      <p:sp>
        <p:nvSpPr>
          <p:cNvPr id="5" name="TextBox 4">
            <a:extLst>
              <a:ext uri="{FF2B5EF4-FFF2-40B4-BE49-F238E27FC236}">
                <a16:creationId xmlns:a16="http://schemas.microsoft.com/office/drawing/2014/main" id="{8392EB27-22F2-F65D-60DD-E69D6F716319}"/>
              </a:ext>
            </a:extLst>
          </p:cNvPr>
          <p:cNvSpPr txBox="1"/>
          <p:nvPr/>
        </p:nvSpPr>
        <p:spPr>
          <a:xfrm>
            <a:off x="3277090" y="1415561"/>
            <a:ext cx="586874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Als we </a:t>
            </a:r>
            <a:r>
              <a:rPr lang="en-US" sz="2400" dirty="0" err="1"/>
              <a:t>samenwerken</a:t>
            </a:r>
            <a:r>
              <a:rPr lang="en-US" sz="2400" dirty="0"/>
              <a:t> </a:t>
            </a:r>
          </a:p>
          <a:p>
            <a:r>
              <a:rPr lang="en-US" sz="2400" dirty="0" err="1"/>
              <a:t>aan</a:t>
            </a:r>
            <a:r>
              <a:rPr lang="en-US" sz="2400" dirty="0"/>
              <a:t> </a:t>
            </a:r>
            <a:r>
              <a:rPr lang="en-US" sz="2400" dirty="0" err="1"/>
              <a:t>een</a:t>
            </a:r>
            <a:r>
              <a:rPr lang="en-US" sz="2400" dirty="0"/>
              <a:t> </a:t>
            </a:r>
            <a:r>
              <a:rPr lang="en-US" sz="2400" dirty="0" err="1"/>
              <a:t>betere</a:t>
            </a:r>
            <a:r>
              <a:rPr lang="en-US" sz="2400" dirty="0"/>
              <a:t> </a:t>
            </a:r>
            <a:r>
              <a:rPr lang="en-US" sz="2400" dirty="0" err="1"/>
              <a:t>wereld</a:t>
            </a:r>
            <a:endParaRPr lang="en-US" sz="2400" dirty="0"/>
          </a:p>
          <a:p>
            <a:r>
              <a:rPr lang="en-US" sz="2400" dirty="0" err="1"/>
              <a:t>aan</a:t>
            </a:r>
            <a:r>
              <a:rPr lang="en-US" sz="2400" dirty="0"/>
              <a:t> '</a:t>
            </a:r>
            <a:r>
              <a:rPr lang="en-US" sz="2400" dirty="0" err="1"/>
              <a:t>doet</a:t>
            </a:r>
            <a:r>
              <a:rPr lang="en-US" sz="2400" dirty="0"/>
              <a:t> het </a:t>
            </a:r>
            <a:r>
              <a:rPr lang="en-US" sz="2400" dirty="0" err="1"/>
              <a:t>ertoe</a:t>
            </a:r>
            <a:r>
              <a:rPr lang="en-US" sz="2400" dirty="0"/>
              <a:t>' </a:t>
            </a:r>
          </a:p>
          <a:p>
            <a:r>
              <a:rPr lang="en-US" sz="2400" dirty="0"/>
              <a:t>Dan is </a:t>
            </a:r>
            <a:r>
              <a:rPr lang="en-US" sz="2400" dirty="0" err="1"/>
              <a:t>ons</a:t>
            </a:r>
            <a:r>
              <a:rPr lang="en-US" sz="2400" dirty="0"/>
              <a:t> </a:t>
            </a:r>
            <a:r>
              <a:rPr lang="en-US" sz="2400" dirty="0" err="1">
                <a:solidFill>
                  <a:srgbClr val="F50AA3"/>
                </a:solidFill>
              </a:rPr>
              <a:t>SAMENwerken</a:t>
            </a:r>
            <a:r>
              <a:rPr lang="en-US" sz="2400" dirty="0"/>
              <a:t> </a:t>
            </a:r>
            <a:r>
              <a:rPr lang="en-US" sz="2400" dirty="0" err="1"/>
              <a:t>een</a:t>
            </a:r>
            <a:r>
              <a:rPr lang="en-US" sz="2400" dirty="0"/>
              <a:t> </a:t>
            </a:r>
            <a:r>
              <a:rPr lang="en-US" sz="2400" dirty="0">
                <a:solidFill>
                  <a:srgbClr val="F50AA3"/>
                </a:solidFill>
              </a:rPr>
              <a:t>SUCCES</a:t>
            </a:r>
            <a:r>
              <a:rPr lang="en-US" sz="2400" dirty="0"/>
              <a:t>!</a:t>
            </a:r>
          </a:p>
          <a:p>
            <a:r>
              <a:rPr lang="en-US" sz="2400" i="1" dirty="0"/>
              <a:t>En </a:t>
            </a:r>
            <a:r>
              <a:rPr lang="en-US" sz="2400" i="1" dirty="0" err="1"/>
              <a:t>zal</a:t>
            </a:r>
            <a:r>
              <a:rPr lang="en-US" sz="2400" i="1" dirty="0"/>
              <a:t> </a:t>
            </a:r>
            <a:r>
              <a:rPr lang="en-US" sz="2400" i="1" dirty="0" err="1"/>
              <a:t>niets</a:t>
            </a:r>
            <a:r>
              <a:rPr lang="en-US" sz="2400" i="1" dirty="0"/>
              <a:t> </a:t>
            </a:r>
            <a:r>
              <a:rPr lang="en-US" sz="2400" i="1" dirty="0" err="1"/>
              <a:t>ooit</a:t>
            </a:r>
            <a:r>
              <a:rPr lang="en-US" sz="2400" i="1" dirty="0"/>
              <a:t> </a:t>
            </a:r>
            <a:r>
              <a:rPr lang="en-US" sz="2400" i="1" dirty="0" err="1"/>
              <a:t>nog</a:t>
            </a:r>
            <a:r>
              <a:rPr lang="en-US" sz="2400" i="1" dirty="0"/>
              <a:t> </a:t>
            </a:r>
            <a:r>
              <a:rPr lang="en-US" sz="2400" i="1" dirty="0" err="1"/>
              <a:t>hetzelfde</a:t>
            </a:r>
            <a:r>
              <a:rPr lang="en-US" sz="2400" i="1" dirty="0"/>
              <a:t> </a:t>
            </a:r>
            <a:r>
              <a:rPr lang="en-US" sz="2400" i="1" dirty="0" err="1"/>
              <a:t>zijn</a:t>
            </a:r>
            <a:r>
              <a:rPr lang="en-US" sz="2400" i="1" dirty="0"/>
              <a:t>...</a:t>
            </a:r>
          </a:p>
        </p:txBody>
      </p:sp>
      <p:pic>
        <p:nvPicPr>
          <p:cNvPr id="7" name="Content Placeholder 3" descr="bundel van brandhout overzicht doodle vectorillustratie. takken  vastgebonden met touw 7506379 Vectorkunst bij Vecteezy">
            <a:extLst>
              <a:ext uri="{FF2B5EF4-FFF2-40B4-BE49-F238E27FC236}">
                <a16:creationId xmlns:a16="http://schemas.microsoft.com/office/drawing/2014/main" id="{EA54A68D-CA0B-7EEC-32D8-DA9FCA75BF58}"/>
              </a:ext>
            </a:extLst>
          </p:cNvPr>
          <p:cNvPicPr>
            <a:picLocks noChangeAspect="1"/>
          </p:cNvPicPr>
          <p:nvPr/>
        </p:nvPicPr>
        <p:blipFill>
          <a:blip r:embed="rId2"/>
          <a:stretch>
            <a:fillRect/>
          </a:stretch>
        </p:blipFill>
        <p:spPr>
          <a:xfrm>
            <a:off x="586273" y="3826184"/>
            <a:ext cx="2429758" cy="1703865"/>
          </a:xfrm>
          <a:prstGeom prst="rect">
            <a:avLst/>
          </a:prstGeom>
        </p:spPr>
      </p:pic>
      <p:sp>
        <p:nvSpPr>
          <p:cNvPr id="8" name="TextBox 7">
            <a:extLst>
              <a:ext uri="{FF2B5EF4-FFF2-40B4-BE49-F238E27FC236}">
                <a16:creationId xmlns:a16="http://schemas.microsoft.com/office/drawing/2014/main" id="{46B4EC0F-2F92-1D86-5CE1-6564D1C0D3BC}"/>
              </a:ext>
            </a:extLst>
          </p:cNvPr>
          <p:cNvSpPr txBox="1"/>
          <p:nvPr/>
        </p:nvSpPr>
        <p:spPr>
          <a:xfrm>
            <a:off x="3455037" y="3592204"/>
            <a:ext cx="544166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Als we </a:t>
            </a:r>
            <a:r>
              <a:rPr lang="en-US" sz="2400" dirty="0" err="1"/>
              <a:t>ons</a:t>
            </a:r>
            <a:r>
              <a:rPr lang="en-US" sz="2400" dirty="0"/>
              <a:t> </a:t>
            </a:r>
            <a:r>
              <a:rPr lang="en-US" sz="2400" dirty="0" err="1">
                <a:solidFill>
                  <a:srgbClr val="F50AA3"/>
                </a:solidFill>
              </a:rPr>
              <a:t>verbonden</a:t>
            </a:r>
            <a:r>
              <a:rPr lang="en-US" sz="2400" dirty="0"/>
              <a:t> </a:t>
            </a:r>
            <a:r>
              <a:rPr lang="en-US" sz="2400" dirty="0" err="1"/>
              <a:t>voelen</a:t>
            </a:r>
            <a:r>
              <a:rPr lang="en-US" sz="2400" dirty="0"/>
              <a:t> met Gloria </a:t>
            </a:r>
            <a:r>
              <a:rPr lang="en-US" sz="2400" dirty="0" err="1"/>
              <a:t>en</a:t>
            </a:r>
            <a:r>
              <a:rPr lang="en-US" sz="2400" dirty="0"/>
              <a:t> al de </a:t>
            </a:r>
            <a:r>
              <a:rPr lang="en-US" sz="2400" dirty="0" err="1"/>
              <a:t>kinderen</a:t>
            </a:r>
            <a:r>
              <a:rPr lang="en-US" sz="2400" dirty="0"/>
              <a:t> over de hele </a:t>
            </a:r>
            <a:r>
              <a:rPr lang="en-US" sz="2400" dirty="0" err="1"/>
              <a:t>wereld</a:t>
            </a:r>
            <a:r>
              <a:rPr lang="en-US" sz="2400" dirty="0"/>
              <a:t> </a:t>
            </a:r>
          </a:p>
          <a:p>
            <a:r>
              <a:rPr lang="en-US" sz="2400" dirty="0"/>
              <a:t>dan </a:t>
            </a:r>
            <a:r>
              <a:rPr lang="en-US" sz="2400" dirty="0" err="1"/>
              <a:t>zijn</a:t>
            </a:r>
            <a:r>
              <a:rPr lang="en-US" sz="2400" dirty="0"/>
              <a:t>  we </a:t>
            </a:r>
            <a:r>
              <a:rPr lang="en-US" sz="2400" dirty="0">
                <a:solidFill>
                  <a:srgbClr val="F50AA3"/>
                </a:solidFill>
              </a:rPr>
              <a:t>CHANGEMAKERS</a:t>
            </a:r>
          </a:p>
          <a:p>
            <a:r>
              <a:rPr lang="en-US" sz="2400" dirty="0"/>
              <a:t>die </a:t>
            </a:r>
            <a:r>
              <a:rPr lang="en-US" sz="2400" dirty="0" err="1">
                <a:solidFill>
                  <a:srgbClr val="F50AA3"/>
                </a:solidFill>
              </a:rPr>
              <a:t>echt</a:t>
            </a:r>
            <a:r>
              <a:rPr lang="en-US" sz="2400" dirty="0">
                <a:solidFill>
                  <a:srgbClr val="F50AA3"/>
                </a:solidFill>
              </a:rPr>
              <a:t> </a:t>
            </a:r>
            <a:r>
              <a:rPr lang="en-US" sz="2400" dirty="0" err="1">
                <a:solidFill>
                  <a:srgbClr val="F50AA3"/>
                </a:solidFill>
              </a:rPr>
              <a:t>verandering</a:t>
            </a:r>
            <a:r>
              <a:rPr lang="en-US" sz="2400" dirty="0">
                <a:solidFill>
                  <a:srgbClr val="F50AA3"/>
                </a:solidFill>
              </a:rPr>
              <a:t> </a:t>
            </a:r>
            <a:r>
              <a:rPr lang="en-US" sz="2400" dirty="0" err="1">
                <a:solidFill>
                  <a:srgbClr val="F50AA3"/>
                </a:solidFill>
              </a:rPr>
              <a:t>brengen</a:t>
            </a:r>
            <a:r>
              <a:rPr lang="en-US" sz="2400" dirty="0"/>
              <a:t>!</a:t>
            </a:r>
          </a:p>
          <a:p>
            <a:r>
              <a:rPr lang="en-US" sz="2400" i="1" dirty="0"/>
              <a:t>En </a:t>
            </a:r>
            <a:r>
              <a:rPr lang="en-US" sz="2400" i="1" dirty="0" err="1"/>
              <a:t>zal</a:t>
            </a:r>
            <a:r>
              <a:rPr lang="en-US" sz="2400" i="1" dirty="0"/>
              <a:t> </a:t>
            </a:r>
            <a:r>
              <a:rPr lang="en-US" sz="2400" i="1" dirty="0" err="1"/>
              <a:t>niets</a:t>
            </a:r>
            <a:r>
              <a:rPr lang="en-US" sz="2400" i="1" dirty="0"/>
              <a:t> </a:t>
            </a:r>
            <a:r>
              <a:rPr lang="en-US" sz="2400" i="1" dirty="0" err="1"/>
              <a:t>ooit</a:t>
            </a:r>
            <a:r>
              <a:rPr lang="en-US" sz="2400" i="1" dirty="0"/>
              <a:t> </a:t>
            </a:r>
            <a:r>
              <a:rPr lang="en-US" sz="2400" i="1" dirty="0" err="1"/>
              <a:t>nog</a:t>
            </a:r>
            <a:r>
              <a:rPr lang="en-US" sz="2400" i="1" dirty="0"/>
              <a:t> </a:t>
            </a:r>
            <a:r>
              <a:rPr lang="en-US" sz="2400" i="1" dirty="0" err="1"/>
              <a:t>hetzelfde</a:t>
            </a:r>
            <a:r>
              <a:rPr lang="en-US" sz="2400" i="1" dirty="0"/>
              <a:t> </a:t>
            </a:r>
            <a:r>
              <a:rPr lang="en-US" sz="2400" i="1" dirty="0" err="1"/>
              <a:t>zijn</a:t>
            </a:r>
            <a:r>
              <a:rPr lang="en-US" sz="2400" i="1" dirty="0"/>
              <a:t>...</a:t>
            </a:r>
          </a:p>
        </p:txBody>
      </p:sp>
    </p:spTree>
    <p:extLst>
      <p:ext uri="{BB962C8B-B14F-4D97-AF65-F5344CB8AC3E}">
        <p14:creationId xmlns:p14="http://schemas.microsoft.com/office/powerpoint/2010/main" val="1119386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76EB2-4D9B-9DB2-7F23-4B8EC18538CA}"/>
              </a:ext>
            </a:extLst>
          </p:cNvPr>
          <p:cNvSpPr>
            <a:spLocks noGrp="1"/>
          </p:cNvSpPr>
          <p:nvPr>
            <p:ph type="title"/>
          </p:nvPr>
        </p:nvSpPr>
        <p:spPr/>
        <p:txBody>
          <a:bodyPr/>
          <a:lstStyle/>
          <a:p>
            <a:r>
              <a:rPr lang="en-US" dirty="0"/>
              <a:t>Changemakers-move</a:t>
            </a:r>
          </a:p>
        </p:txBody>
      </p:sp>
      <p:sp>
        <p:nvSpPr>
          <p:cNvPr id="3" name="Content Placeholder 2">
            <a:extLst>
              <a:ext uri="{FF2B5EF4-FFF2-40B4-BE49-F238E27FC236}">
                <a16:creationId xmlns:a16="http://schemas.microsoft.com/office/drawing/2014/main" id="{F4F62E3E-BE6D-4FB6-247C-71B5B8D95FB5}"/>
              </a:ext>
            </a:extLst>
          </p:cNvPr>
          <p:cNvSpPr>
            <a:spLocks noGrp="1"/>
          </p:cNvSpPr>
          <p:nvPr>
            <p:ph idx="1"/>
          </p:nvPr>
        </p:nvSpPr>
        <p:spPr>
          <a:xfrm>
            <a:off x="3702" y="1229999"/>
            <a:ext cx="5332766" cy="4942440"/>
          </a:xfrm>
        </p:spPr>
        <p:txBody>
          <a:bodyPr vert="horz" lIns="91440" tIns="45720" rIns="91440" bIns="45720" rtlCol="0" anchor="t">
            <a:normAutofit fontScale="70000" lnSpcReduction="20000"/>
          </a:bodyPr>
          <a:lstStyle/>
          <a:p>
            <a:pPr marL="0" indent="0">
              <a:buNone/>
            </a:pPr>
            <a:r>
              <a:rPr lang="en-US" dirty="0">
                <a:solidFill>
                  <a:srgbClr val="F50AA3"/>
                </a:solidFill>
                <a:ea typeface="+mn-lt"/>
                <a:cs typeface="+mn-lt"/>
              </a:rPr>
              <a:t>DOE JIJ MEE? </a:t>
            </a:r>
            <a:endParaRPr lang="en-US" dirty="0" err="1">
              <a:solidFill>
                <a:srgbClr val="F50AA3"/>
              </a:solidFill>
              <a:ea typeface="+mn-lt"/>
              <a:cs typeface="+mn-lt"/>
            </a:endParaRPr>
          </a:p>
          <a:p>
            <a:pPr marL="0" indent="0">
              <a:buNone/>
            </a:pPr>
            <a:endParaRPr lang="en-US" dirty="0">
              <a:ea typeface="+mn-lt"/>
              <a:cs typeface="+mn-lt"/>
            </a:endParaRPr>
          </a:p>
          <a:p>
            <a:pPr marL="0" indent="0">
              <a:buNone/>
            </a:pPr>
            <a:r>
              <a:rPr lang="en-US" dirty="0">
                <a:ea typeface="+mn-lt"/>
                <a:cs typeface="+mn-lt"/>
              </a:rPr>
              <a:t>Sta maar </a:t>
            </a:r>
            <a:r>
              <a:rPr lang="en-US" dirty="0" err="1">
                <a:ea typeface="+mn-lt"/>
                <a:cs typeface="+mn-lt"/>
              </a:rPr>
              <a:t>recht</a:t>
            </a:r>
            <a:r>
              <a:rPr lang="en-US" dirty="0">
                <a:ea typeface="+mn-lt"/>
                <a:cs typeface="+mn-lt"/>
              </a:rPr>
              <a:t> </a:t>
            </a:r>
            <a:r>
              <a:rPr lang="en-US" dirty="0" err="1">
                <a:ea typeface="+mn-lt"/>
                <a:cs typeface="+mn-lt"/>
              </a:rPr>
              <a:t>en</a:t>
            </a:r>
            <a:r>
              <a:rPr lang="en-US" dirty="0">
                <a:ea typeface="+mn-lt"/>
                <a:cs typeface="+mn-lt"/>
              </a:rPr>
              <a:t> doe </a:t>
            </a:r>
            <a:r>
              <a:rPr lang="en-US" dirty="0" err="1">
                <a:ea typeface="+mn-lt"/>
                <a:cs typeface="+mn-lt"/>
              </a:rPr>
              <a:t>mij</a:t>
            </a:r>
            <a:r>
              <a:rPr lang="en-US" dirty="0">
                <a:ea typeface="+mn-lt"/>
                <a:cs typeface="+mn-lt"/>
              </a:rPr>
              <a:t> </a:t>
            </a:r>
            <a:r>
              <a:rPr lang="en-US" dirty="0" err="1">
                <a:ea typeface="+mn-lt"/>
                <a:cs typeface="+mn-lt"/>
              </a:rPr>
              <a:t>na</a:t>
            </a:r>
            <a:r>
              <a:rPr lang="en-US" dirty="0">
                <a:ea typeface="+mn-lt"/>
                <a:cs typeface="+mn-lt"/>
              </a:rPr>
              <a:t>! (</a:t>
            </a:r>
            <a:r>
              <a:rPr lang="en-US" dirty="0" err="1">
                <a:ea typeface="+mn-lt"/>
                <a:cs typeface="+mn-lt"/>
              </a:rPr>
              <a:t>kring</a:t>
            </a:r>
            <a:r>
              <a:rPr lang="en-US" dirty="0">
                <a:ea typeface="+mn-lt"/>
                <a:cs typeface="+mn-lt"/>
              </a:rPr>
              <a:t>)</a:t>
            </a:r>
          </a:p>
          <a:p>
            <a:pPr marL="0" indent="0">
              <a:buNone/>
            </a:pPr>
            <a:r>
              <a:rPr lang="en-US" dirty="0">
                <a:solidFill>
                  <a:srgbClr val="F50AA3"/>
                </a:solidFill>
                <a:ea typeface="+mn-lt"/>
                <a:cs typeface="+mn-lt"/>
              </a:rPr>
              <a:t>Samen</a:t>
            </a:r>
            <a:r>
              <a:rPr lang="en-US" dirty="0">
                <a:ea typeface="+mn-lt"/>
                <a:cs typeface="+mn-lt"/>
              </a:rPr>
              <a:t> </a:t>
            </a:r>
          </a:p>
          <a:p>
            <a:pPr marL="0" indent="0">
              <a:buNone/>
            </a:pPr>
            <a:r>
              <a:rPr lang="en-US" dirty="0">
                <a:ea typeface="+mn-lt"/>
                <a:cs typeface="+mn-lt"/>
              </a:rPr>
              <a:t>(</a:t>
            </a:r>
            <a:r>
              <a:rPr lang="en-US" dirty="0" err="1">
                <a:ea typeface="+mn-lt"/>
                <a:cs typeface="+mn-lt"/>
              </a:rPr>
              <a:t>armen</a:t>
            </a:r>
            <a:r>
              <a:rPr lang="en-US" dirty="0">
                <a:ea typeface="+mn-lt"/>
                <a:cs typeface="+mn-lt"/>
              </a:rPr>
              <a:t> </a:t>
            </a:r>
            <a:r>
              <a:rPr lang="en-US" dirty="0" err="1">
                <a:ea typeface="+mn-lt"/>
                <a:cs typeface="+mn-lt"/>
              </a:rPr>
              <a:t>zijwaarts</a:t>
            </a:r>
            <a:r>
              <a:rPr lang="en-US" dirty="0">
                <a:ea typeface="+mn-lt"/>
                <a:cs typeface="+mn-lt"/>
              </a:rPr>
              <a:t> </a:t>
            </a:r>
            <a:r>
              <a:rPr lang="en-US" dirty="0" err="1">
                <a:ea typeface="+mn-lt"/>
                <a:cs typeface="+mn-lt"/>
              </a:rPr>
              <a:t>naar</a:t>
            </a:r>
            <a:r>
              <a:rPr lang="en-US" dirty="0">
                <a:ea typeface="+mn-lt"/>
                <a:cs typeface="+mn-lt"/>
              </a:rPr>
              <a:t> </a:t>
            </a:r>
            <a:r>
              <a:rPr lang="en-US" dirty="0" err="1">
                <a:ea typeface="+mn-lt"/>
                <a:cs typeface="+mn-lt"/>
              </a:rPr>
              <a:t>elkaar</a:t>
            </a:r>
            <a:r>
              <a:rPr lang="en-US" dirty="0">
                <a:ea typeface="+mn-lt"/>
                <a:cs typeface="+mn-lt"/>
              </a:rPr>
              <a:t>) </a:t>
            </a:r>
            <a:endParaRPr lang="en-US" dirty="0"/>
          </a:p>
          <a:p>
            <a:pPr marL="0" indent="0">
              <a:buNone/>
            </a:pPr>
            <a:r>
              <a:rPr lang="en-US" err="1">
                <a:solidFill>
                  <a:srgbClr val="F50AA3"/>
                </a:solidFill>
                <a:ea typeface="+mn-lt"/>
                <a:cs typeface="+mn-lt"/>
              </a:rPr>
              <a:t>werken</a:t>
            </a:r>
            <a:r>
              <a:rPr lang="en-US" dirty="0">
                <a:solidFill>
                  <a:srgbClr val="F50AA3"/>
                </a:solidFill>
                <a:ea typeface="+mn-lt"/>
                <a:cs typeface="+mn-lt"/>
              </a:rPr>
              <a:t> </a:t>
            </a:r>
            <a:r>
              <a:rPr lang="en-US" err="1">
                <a:solidFill>
                  <a:srgbClr val="F50AA3"/>
                </a:solidFill>
                <a:ea typeface="+mn-lt"/>
                <a:cs typeface="+mn-lt"/>
              </a:rPr>
              <a:t>wij</a:t>
            </a:r>
            <a:r>
              <a:rPr lang="en-US" dirty="0">
                <a:solidFill>
                  <a:srgbClr val="F50AA3"/>
                </a:solidFill>
                <a:ea typeface="+mn-lt"/>
                <a:cs typeface="+mn-lt"/>
              </a:rPr>
              <a:t> </a:t>
            </a:r>
          </a:p>
          <a:p>
            <a:pPr marL="0" indent="0">
              <a:buNone/>
            </a:pPr>
            <a:r>
              <a:rPr lang="en-US" dirty="0">
                <a:ea typeface="+mn-lt"/>
                <a:cs typeface="+mn-lt"/>
              </a:rPr>
              <a:t>(</a:t>
            </a:r>
            <a:r>
              <a:rPr lang="en-US" dirty="0" err="1">
                <a:ea typeface="+mn-lt"/>
                <a:cs typeface="+mn-lt"/>
              </a:rPr>
              <a:t>armen</a:t>
            </a:r>
            <a:r>
              <a:rPr lang="en-US" dirty="0">
                <a:ea typeface="+mn-lt"/>
                <a:cs typeface="+mn-lt"/>
              </a:rPr>
              <a:t> in </a:t>
            </a:r>
            <a:r>
              <a:rPr lang="en-US" dirty="0" err="1">
                <a:ea typeface="+mn-lt"/>
                <a:cs typeface="+mn-lt"/>
              </a:rPr>
              <a:t>elkaar</a:t>
            </a:r>
            <a:r>
              <a:rPr lang="en-US" dirty="0">
                <a:ea typeface="+mn-lt"/>
                <a:cs typeface="+mn-lt"/>
              </a:rPr>
              <a:t> </a:t>
            </a:r>
            <a:r>
              <a:rPr lang="en-US" dirty="0" err="1">
                <a:ea typeface="+mn-lt"/>
                <a:cs typeface="+mn-lt"/>
              </a:rPr>
              <a:t>haken</a:t>
            </a:r>
            <a:r>
              <a:rPr lang="en-US" dirty="0">
                <a:ea typeface="+mn-lt"/>
                <a:cs typeface="+mn-lt"/>
              </a:rPr>
              <a:t>) </a:t>
            </a:r>
            <a:endParaRPr lang="en-US"/>
          </a:p>
          <a:p>
            <a:pPr marL="0" indent="0">
              <a:buNone/>
            </a:pPr>
            <a:r>
              <a:rPr lang="en-US" err="1">
                <a:solidFill>
                  <a:srgbClr val="F50AA3"/>
                </a:solidFill>
                <a:ea typeface="+mn-lt"/>
                <a:cs typeface="+mn-lt"/>
              </a:rPr>
              <a:t>aan</a:t>
            </a:r>
            <a:r>
              <a:rPr lang="en-US" dirty="0">
                <a:solidFill>
                  <a:srgbClr val="F50AA3"/>
                </a:solidFill>
                <a:ea typeface="+mn-lt"/>
                <a:cs typeface="+mn-lt"/>
              </a:rPr>
              <a:t> </a:t>
            </a:r>
            <a:r>
              <a:rPr lang="en-US" err="1">
                <a:solidFill>
                  <a:srgbClr val="F50AA3"/>
                </a:solidFill>
                <a:ea typeface="+mn-lt"/>
                <a:cs typeface="+mn-lt"/>
              </a:rPr>
              <a:t>een</a:t>
            </a:r>
            <a:r>
              <a:rPr lang="en-US" dirty="0">
                <a:solidFill>
                  <a:srgbClr val="F50AA3"/>
                </a:solidFill>
                <a:ea typeface="+mn-lt"/>
                <a:cs typeface="+mn-lt"/>
              </a:rPr>
              <a:t> </a:t>
            </a:r>
            <a:r>
              <a:rPr lang="en-US" err="1">
                <a:solidFill>
                  <a:srgbClr val="F50AA3"/>
                </a:solidFill>
                <a:ea typeface="+mn-lt"/>
                <a:cs typeface="+mn-lt"/>
              </a:rPr>
              <a:t>betere</a:t>
            </a:r>
            <a:r>
              <a:rPr lang="en-US" dirty="0">
                <a:solidFill>
                  <a:srgbClr val="F50AA3"/>
                </a:solidFill>
                <a:ea typeface="+mn-lt"/>
                <a:cs typeface="+mn-lt"/>
              </a:rPr>
              <a:t> </a:t>
            </a:r>
            <a:r>
              <a:rPr lang="en-US" err="1">
                <a:solidFill>
                  <a:srgbClr val="F50AA3"/>
                </a:solidFill>
                <a:ea typeface="+mn-lt"/>
                <a:cs typeface="+mn-lt"/>
              </a:rPr>
              <a:t>wereld</a:t>
            </a:r>
            <a:r>
              <a:rPr lang="en-US" dirty="0">
                <a:solidFill>
                  <a:srgbClr val="F50AA3"/>
                </a:solidFill>
                <a:ea typeface="+mn-lt"/>
                <a:cs typeface="+mn-lt"/>
              </a:rPr>
              <a:t> </a:t>
            </a:r>
          </a:p>
          <a:p>
            <a:pPr marL="0" indent="0">
              <a:buNone/>
            </a:pPr>
            <a:r>
              <a:rPr lang="en-US" dirty="0">
                <a:ea typeface="+mn-lt"/>
                <a:cs typeface="+mn-lt"/>
              </a:rPr>
              <a:t>(</a:t>
            </a:r>
            <a:r>
              <a:rPr lang="en-US" dirty="0" err="1">
                <a:ea typeface="+mn-lt"/>
                <a:cs typeface="+mn-lt"/>
              </a:rPr>
              <a:t>ingehaakte</a:t>
            </a:r>
            <a:r>
              <a:rPr lang="en-US" dirty="0">
                <a:ea typeface="+mn-lt"/>
                <a:cs typeface="+mn-lt"/>
              </a:rPr>
              <a:t> </a:t>
            </a:r>
            <a:r>
              <a:rPr lang="en-US" dirty="0" err="1">
                <a:ea typeface="+mn-lt"/>
                <a:cs typeface="+mn-lt"/>
              </a:rPr>
              <a:t>armen</a:t>
            </a:r>
            <a:r>
              <a:rPr lang="en-US" dirty="0">
                <a:ea typeface="+mn-lt"/>
                <a:cs typeface="+mn-lt"/>
              </a:rPr>
              <a:t> </a:t>
            </a:r>
            <a:r>
              <a:rPr lang="en-US" dirty="0" err="1">
                <a:ea typeface="+mn-lt"/>
                <a:cs typeface="+mn-lt"/>
              </a:rPr>
              <a:t>naar</a:t>
            </a:r>
            <a:r>
              <a:rPr lang="en-US" dirty="0">
                <a:ea typeface="+mn-lt"/>
                <a:cs typeface="+mn-lt"/>
              </a:rPr>
              <a:t> </a:t>
            </a:r>
            <a:r>
              <a:rPr lang="en-US" dirty="0" err="1">
                <a:ea typeface="+mn-lt"/>
                <a:cs typeface="+mn-lt"/>
              </a:rPr>
              <a:t>voor</a:t>
            </a:r>
            <a:r>
              <a:rPr lang="en-US" dirty="0">
                <a:ea typeface="+mn-lt"/>
                <a:cs typeface="+mn-lt"/>
              </a:rPr>
              <a:t> met de </a:t>
            </a:r>
            <a:r>
              <a:rPr lang="en-US" dirty="0" err="1">
                <a:ea typeface="+mn-lt"/>
                <a:cs typeface="+mn-lt"/>
              </a:rPr>
              <a:t>handen</a:t>
            </a:r>
            <a:r>
              <a:rPr lang="en-US" dirty="0">
                <a:ea typeface="+mn-lt"/>
                <a:cs typeface="+mn-lt"/>
              </a:rPr>
              <a:t> </a:t>
            </a:r>
            <a:r>
              <a:rPr lang="en-US" dirty="0" err="1">
                <a:ea typeface="+mn-lt"/>
                <a:cs typeface="+mn-lt"/>
              </a:rPr>
              <a:t>een</a:t>
            </a:r>
            <a:r>
              <a:rPr lang="en-US" dirty="0">
                <a:ea typeface="+mn-lt"/>
                <a:cs typeface="+mn-lt"/>
              </a:rPr>
              <a:t> </a:t>
            </a:r>
            <a:r>
              <a:rPr lang="en-US" dirty="0" err="1">
                <a:ea typeface="+mn-lt"/>
                <a:cs typeface="+mn-lt"/>
              </a:rPr>
              <a:t>hartje</a:t>
            </a:r>
            <a:r>
              <a:rPr lang="en-US" dirty="0">
                <a:ea typeface="+mn-lt"/>
                <a:cs typeface="+mn-lt"/>
              </a:rPr>
              <a:t> </a:t>
            </a:r>
            <a:r>
              <a:rPr lang="en-US" dirty="0" err="1">
                <a:ea typeface="+mn-lt"/>
                <a:cs typeface="+mn-lt"/>
              </a:rPr>
              <a:t>maken</a:t>
            </a:r>
            <a:r>
              <a:rPr lang="en-US" dirty="0">
                <a:ea typeface="+mn-lt"/>
                <a:cs typeface="+mn-lt"/>
              </a:rPr>
              <a:t>)</a:t>
            </a:r>
          </a:p>
          <a:p>
            <a:pPr marL="0" indent="0">
              <a:buNone/>
            </a:pPr>
            <a:r>
              <a:rPr lang="en-US" dirty="0">
                <a:solidFill>
                  <a:srgbClr val="F50AA3"/>
                </a:solidFill>
                <a:ea typeface="+mn-lt"/>
                <a:cs typeface="+mn-lt"/>
              </a:rPr>
              <a:t>Changemakers!</a:t>
            </a:r>
            <a:r>
              <a:rPr lang="en-US" dirty="0">
                <a:ea typeface="+mn-lt"/>
                <a:cs typeface="+mn-lt"/>
              </a:rPr>
              <a:t> </a:t>
            </a:r>
            <a:endParaRPr lang="en-US">
              <a:ea typeface="+mn-lt"/>
              <a:cs typeface="+mn-lt"/>
            </a:endParaRPr>
          </a:p>
          <a:p>
            <a:pPr marL="0" indent="0">
              <a:buNone/>
            </a:pPr>
            <a:r>
              <a:rPr lang="en-US" dirty="0">
                <a:ea typeface="+mn-lt"/>
                <a:cs typeface="+mn-lt"/>
              </a:rPr>
              <a:t>(</a:t>
            </a:r>
            <a:r>
              <a:rPr lang="en-US" err="1">
                <a:ea typeface="+mn-lt"/>
                <a:cs typeface="+mn-lt"/>
              </a:rPr>
              <a:t>armen</a:t>
            </a:r>
            <a:r>
              <a:rPr lang="en-US" dirty="0">
                <a:ea typeface="+mn-lt"/>
                <a:cs typeface="+mn-lt"/>
              </a:rPr>
              <a:t> </a:t>
            </a:r>
            <a:r>
              <a:rPr lang="en-US" err="1">
                <a:ea typeface="+mn-lt"/>
                <a:cs typeface="+mn-lt"/>
              </a:rPr>
              <a:t>en</a:t>
            </a:r>
            <a:r>
              <a:rPr lang="en-US" dirty="0">
                <a:ea typeface="+mn-lt"/>
                <a:cs typeface="+mn-lt"/>
              </a:rPr>
              <a:t> </a:t>
            </a:r>
            <a:r>
              <a:rPr lang="en-US" err="1">
                <a:ea typeface="+mn-lt"/>
                <a:cs typeface="+mn-lt"/>
              </a:rPr>
              <a:t>handen</a:t>
            </a:r>
            <a:r>
              <a:rPr lang="en-US" dirty="0">
                <a:ea typeface="+mn-lt"/>
                <a:cs typeface="+mn-lt"/>
              </a:rPr>
              <a:t> in de </a:t>
            </a:r>
            <a:r>
              <a:rPr lang="en-US" err="1">
                <a:ea typeface="+mn-lt"/>
                <a:cs typeface="+mn-lt"/>
              </a:rPr>
              <a:t>lucht</a:t>
            </a:r>
            <a:r>
              <a:rPr lang="en-US" dirty="0">
                <a:ea typeface="+mn-lt"/>
                <a:cs typeface="+mn-lt"/>
              </a:rPr>
              <a:t>) </a:t>
            </a:r>
          </a:p>
          <a:p>
            <a:pPr marL="0" indent="0">
              <a:buNone/>
            </a:pPr>
            <a:r>
              <a:rPr lang="en-US" dirty="0"/>
              <a:t>2x</a:t>
            </a:r>
          </a:p>
        </p:txBody>
      </p:sp>
      <p:pic>
        <p:nvPicPr>
          <p:cNvPr id="4" name="Picture 3" descr="Pin page">
            <a:extLst>
              <a:ext uri="{FF2B5EF4-FFF2-40B4-BE49-F238E27FC236}">
                <a16:creationId xmlns:a16="http://schemas.microsoft.com/office/drawing/2014/main" id="{F8B353C9-671D-DBBC-5F08-FA0D7CAB768D}"/>
              </a:ext>
            </a:extLst>
          </p:cNvPr>
          <p:cNvPicPr>
            <a:picLocks noChangeAspect="1"/>
          </p:cNvPicPr>
          <p:nvPr/>
        </p:nvPicPr>
        <p:blipFill>
          <a:blip r:embed="rId2"/>
          <a:stretch>
            <a:fillRect/>
          </a:stretch>
        </p:blipFill>
        <p:spPr>
          <a:xfrm>
            <a:off x="5259343" y="2105063"/>
            <a:ext cx="3743364" cy="2832974"/>
          </a:xfrm>
          <a:prstGeom prst="rect">
            <a:avLst/>
          </a:prstGeom>
        </p:spPr>
      </p:pic>
    </p:spTree>
    <p:extLst>
      <p:ext uri="{BB962C8B-B14F-4D97-AF65-F5344CB8AC3E}">
        <p14:creationId xmlns:p14="http://schemas.microsoft.com/office/powerpoint/2010/main" val="779734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F0DD1-AD38-B5EE-92E7-BCA08246A603}"/>
              </a:ext>
            </a:extLst>
          </p:cNvPr>
          <p:cNvSpPr>
            <a:spLocks noGrp="1"/>
          </p:cNvSpPr>
          <p:nvPr>
            <p:ph type="title"/>
          </p:nvPr>
        </p:nvSpPr>
        <p:spPr>
          <a:xfrm>
            <a:off x="457200" y="224636"/>
            <a:ext cx="5985664" cy="522642"/>
          </a:xfrm>
        </p:spPr>
        <p:txBody>
          <a:bodyPr anchor="t">
            <a:normAutofit/>
          </a:bodyPr>
          <a:lstStyle/>
          <a:p>
            <a:pPr>
              <a:lnSpc>
                <a:spcPct val="90000"/>
              </a:lnSpc>
            </a:pPr>
            <a:r>
              <a:rPr lang="en-US" sz="3000"/>
              <a:t>Burkina Faso: </a:t>
            </a:r>
            <a:r>
              <a:rPr lang="en-US" sz="3000" err="1"/>
              <a:t>Enkele</a:t>
            </a:r>
            <a:r>
              <a:rPr lang="en-US" sz="3000"/>
              <a:t> </a:t>
            </a:r>
            <a:r>
              <a:rPr lang="en-US" sz="3000" err="1"/>
              <a:t>weetjes</a:t>
            </a:r>
            <a:endParaRPr lang="en-US" sz="3000"/>
          </a:p>
        </p:txBody>
      </p:sp>
      <p:graphicFrame>
        <p:nvGraphicFramePr>
          <p:cNvPr id="5" name="Content Placeholder 2">
            <a:extLst>
              <a:ext uri="{FF2B5EF4-FFF2-40B4-BE49-F238E27FC236}">
                <a16:creationId xmlns:a16="http://schemas.microsoft.com/office/drawing/2014/main" id="{2290CB1A-AD25-386A-112F-D60080778D5B}"/>
              </a:ext>
            </a:extLst>
          </p:cNvPr>
          <p:cNvGraphicFramePr>
            <a:graphicFrameLocks noGrp="1"/>
          </p:cNvGraphicFramePr>
          <p:nvPr>
            <p:ph idx="1"/>
            <p:extLst>
              <p:ext uri="{D42A27DB-BD31-4B8C-83A1-F6EECF244321}">
                <p14:modId xmlns:p14="http://schemas.microsoft.com/office/powerpoint/2010/main" val="3648398224"/>
              </p:ext>
            </p:extLst>
          </p:nvPr>
        </p:nvGraphicFramePr>
        <p:xfrm>
          <a:off x="457200" y="1161919"/>
          <a:ext cx="8101067" cy="5695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0219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69E1B-5478-D959-08C6-C58E66F7E9D0}"/>
              </a:ext>
            </a:extLst>
          </p:cNvPr>
          <p:cNvSpPr>
            <a:spLocks noGrp="1"/>
          </p:cNvSpPr>
          <p:nvPr>
            <p:ph type="title"/>
          </p:nvPr>
        </p:nvSpPr>
        <p:spPr>
          <a:xfrm>
            <a:off x="2023" y="275211"/>
            <a:ext cx="7341079" cy="522642"/>
          </a:xfrm>
        </p:spPr>
        <p:txBody>
          <a:bodyPr/>
          <a:lstStyle/>
          <a:p>
            <a:r>
              <a:rPr lang="en-US"/>
              <a:t>Je school... vol met changemakers?</a:t>
            </a:r>
          </a:p>
        </p:txBody>
      </p:sp>
      <p:pic>
        <p:nvPicPr>
          <p:cNvPr id="4" name="Content Placeholder 3" descr="Afbeelding met buitenshuis, gras, hemel, kleding&#10;&#10;Automatisch gegenereerde beschrijving">
            <a:extLst>
              <a:ext uri="{FF2B5EF4-FFF2-40B4-BE49-F238E27FC236}">
                <a16:creationId xmlns:a16="http://schemas.microsoft.com/office/drawing/2014/main" id="{03F24E88-42E4-7EDF-B1CC-01BCF3AFE893}"/>
              </a:ext>
            </a:extLst>
          </p:cNvPr>
          <p:cNvPicPr>
            <a:picLocks noGrp="1" noChangeAspect="1"/>
          </p:cNvPicPr>
          <p:nvPr>
            <p:ph idx="1"/>
          </p:nvPr>
        </p:nvPicPr>
        <p:blipFill>
          <a:blip r:embed="rId2"/>
          <a:stretch>
            <a:fillRect/>
          </a:stretch>
        </p:blipFill>
        <p:spPr>
          <a:xfrm>
            <a:off x="305247" y="1377669"/>
            <a:ext cx="3293913" cy="4981139"/>
          </a:xfrm>
        </p:spPr>
      </p:pic>
      <p:pic>
        <p:nvPicPr>
          <p:cNvPr id="5" name="Picture 4">
            <a:extLst>
              <a:ext uri="{FF2B5EF4-FFF2-40B4-BE49-F238E27FC236}">
                <a16:creationId xmlns:a16="http://schemas.microsoft.com/office/drawing/2014/main" id="{13BEC7E6-F24E-B211-1BA5-B4A1F4E731D3}"/>
              </a:ext>
            </a:extLst>
          </p:cNvPr>
          <p:cNvPicPr>
            <a:picLocks noChangeAspect="1"/>
          </p:cNvPicPr>
          <p:nvPr/>
        </p:nvPicPr>
        <p:blipFill>
          <a:blip r:embed="rId3"/>
          <a:stretch>
            <a:fillRect/>
          </a:stretch>
        </p:blipFill>
        <p:spPr>
          <a:xfrm>
            <a:off x="4346671" y="171573"/>
            <a:ext cx="2996292" cy="65190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descr="72 ideeën over Verpleeghuis | knutselen voor opa, herinneringenpot,  grappige relatie citaten">
            <a:extLst>
              <a:ext uri="{FF2B5EF4-FFF2-40B4-BE49-F238E27FC236}">
                <a16:creationId xmlns:a16="http://schemas.microsoft.com/office/drawing/2014/main" id="{9B310BB2-6B5F-866A-B40D-79D84491C434}"/>
              </a:ext>
            </a:extLst>
          </p:cNvPr>
          <p:cNvPicPr>
            <a:picLocks noChangeAspect="1"/>
          </p:cNvPicPr>
          <p:nvPr/>
        </p:nvPicPr>
        <p:blipFill>
          <a:blip r:embed="rId4"/>
          <a:stretch>
            <a:fillRect/>
          </a:stretch>
        </p:blipFill>
        <p:spPr>
          <a:xfrm>
            <a:off x="7346177" y="4561125"/>
            <a:ext cx="1552407" cy="2004297"/>
          </a:xfrm>
          <a:prstGeom prst="rect">
            <a:avLst/>
          </a:prstGeom>
        </p:spPr>
      </p:pic>
    </p:spTree>
    <p:extLst>
      <p:ext uri="{BB962C8B-B14F-4D97-AF65-F5344CB8AC3E}">
        <p14:creationId xmlns:p14="http://schemas.microsoft.com/office/powerpoint/2010/main" val="3504104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0749F-6966-EBF8-3795-DAB8AE87D9C0}"/>
              </a:ext>
            </a:extLst>
          </p:cNvPr>
          <p:cNvSpPr>
            <a:spLocks noGrp="1"/>
          </p:cNvSpPr>
          <p:nvPr>
            <p:ph type="title"/>
          </p:nvPr>
        </p:nvSpPr>
        <p:spPr>
          <a:xfrm>
            <a:off x="153749" y="2106"/>
            <a:ext cx="6825211" cy="522642"/>
          </a:xfrm>
        </p:spPr>
        <p:txBody>
          <a:bodyPr/>
          <a:lstStyle/>
          <a:p>
            <a:r>
              <a:rPr lang="en-US"/>
              <a:t>Boom van </a:t>
            </a:r>
            <a:r>
              <a:rPr lang="en-US" err="1"/>
              <a:t>solidariteit</a:t>
            </a:r>
            <a:r>
              <a:rPr lang="en-US"/>
              <a:t> &amp; </a:t>
            </a:r>
            <a:r>
              <a:rPr lang="en-US" err="1"/>
              <a:t>verbondenheid</a:t>
            </a:r>
            <a:r>
              <a:rPr lang="en-US"/>
              <a:t>.</a:t>
            </a:r>
          </a:p>
        </p:txBody>
      </p:sp>
      <p:pic>
        <p:nvPicPr>
          <p:cNvPr id="5" name="Afbeelding 3" descr="Afbeelding met verven, kunst, tekening&#10;&#10;Automatisch gegenereerde beschrijving">
            <a:extLst>
              <a:ext uri="{FF2B5EF4-FFF2-40B4-BE49-F238E27FC236}">
                <a16:creationId xmlns:a16="http://schemas.microsoft.com/office/drawing/2014/main" id="{CD3DAB0E-527A-490B-340D-3A349A445601}"/>
              </a:ext>
            </a:extLst>
          </p:cNvPr>
          <p:cNvPicPr>
            <a:picLocks noChangeAspect="1"/>
          </p:cNvPicPr>
          <p:nvPr/>
        </p:nvPicPr>
        <p:blipFill>
          <a:blip r:embed="rId2"/>
          <a:srcRect l="1664"/>
          <a:stretch/>
        </p:blipFill>
        <p:spPr>
          <a:xfrm>
            <a:off x="2132299" y="380280"/>
            <a:ext cx="4179262" cy="62501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96519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descr="Groentenpakketten - Kiemkracht">
            <a:extLst>
              <a:ext uri="{FF2B5EF4-FFF2-40B4-BE49-F238E27FC236}">
                <a16:creationId xmlns:a16="http://schemas.microsoft.com/office/drawing/2014/main" id="{48F25FC5-28B1-F99C-61E5-A87377AA9B62}"/>
              </a:ext>
            </a:extLst>
          </p:cNvPr>
          <p:cNvPicPr>
            <a:picLocks noChangeAspect="1"/>
          </p:cNvPicPr>
          <p:nvPr/>
        </p:nvPicPr>
        <p:blipFill>
          <a:blip r:embed="rId2"/>
          <a:stretch>
            <a:fillRect/>
          </a:stretch>
        </p:blipFill>
        <p:spPr>
          <a:xfrm>
            <a:off x="280729" y="2878653"/>
            <a:ext cx="3322548" cy="2167146"/>
          </a:xfrm>
          <a:prstGeom prst="rect">
            <a:avLst/>
          </a:prstGeom>
        </p:spPr>
      </p:pic>
      <p:pic>
        <p:nvPicPr>
          <p:cNvPr id="3" name="Picture 2" descr="Mango: King of the fruits | SVZ">
            <a:extLst>
              <a:ext uri="{FF2B5EF4-FFF2-40B4-BE49-F238E27FC236}">
                <a16:creationId xmlns:a16="http://schemas.microsoft.com/office/drawing/2014/main" id="{AE51C200-F59D-0719-4812-D78FE8892D90}"/>
              </a:ext>
            </a:extLst>
          </p:cNvPr>
          <p:cNvPicPr>
            <a:picLocks noChangeAspect="1"/>
          </p:cNvPicPr>
          <p:nvPr/>
        </p:nvPicPr>
        <p:blipFill>
          <a:blip r:embed="rId3"/>
          <a:stretch>
            <a:fillRect/>
          </a:stretch>
        </p:blipFill>
        <p:spPr>
          <a:xfrm>
            <a:off x="1899942" y="5040241"/>
            <a:ext cx="2339948" cy="1683313"/>
          </a:xfrm>
          <a:prstGeom prst="rect">
            <a:avLst/>
          </a:prstGeom>
        </p:spPr>
      </p:pic>
      <p:pic>
        <p:nvPicPr>
          <p:cNvPr id="2" name="Picture 1" descr="Verse Waterkers Geïsoleerd Op Witte Achtergrond Aard, Wit, Ingrediënt, Rauw  Afbeelding PNG Met Transparante Achtergrond Voor Gratis Download">
            <a:extLst>
              <a:ext uri="{FF2B5EF4-FFF2-40B4-BE49-F238E27FC236}">
                <a16:creationId xmlns:a16="http://schemas.microsoft.com/office/drawing/2014/main" id="{551427F6-793D-9D44-A052-A82733610A76}"/>
              </a:ext>
            </a:extLst>
          </p:cNvPr>
          <p:cNvPicPr>
            <a:picLocks noChangeAspect="1"/>
          </p:cNvPicPr>
          <p:nvPr/>
        </p:nvPicPr>
        <p:blipFill>
          <a:blip r:embed="rId4"/>
          <a:stretch>
            <a:fillRect/>
          </a:stretch>
        </p:blipFill>
        <p:spPr>
          <a:xfrm>
            <a:off x="-5057" y="4910853"/>
            <a:ext cx="1749904" cy="1810594"/>
          </a:xfrm>
          <a:prstGeom prst="rect">
            <a:avLst/>
          </a:prstGeom>
        </p:spPr>
      </p:pic>
      <p:sp>
        <p:nvSpPr>
          <p:cNvPr id="4" name="TextBox 3">
            <a:extLst>
              <a:ext uri="{FF2B5EF4-FFF2-40B4-BE49-F238E27FC236}">
                <a16:creationId xmlns:a16="http://schemas.microsoft.com/office/drawing/2014/main" id="{7D5BB0F0-A9D0-34CD-E705-1ADC16F53130}"/>
              </a:ext>
            </a:extLst>
          </p:cNvPr>
          <p:cNvSpPr txBox="1"/>
          <p:nvPr/>
        </p:nvSpPr>
        <p:spPr>
          <a:xfrm>
            <a:off x="-3510" y="162391"/>
            <a:ext cx="72140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err="1">
                <a:solidFill>
                  <a:schemeClr val="tx1">
                    <a:lumMod val="49000"/>
                    <a:lumOff val="51000"/>
                  </a:schemeClr>
                </a:solidFill>
              </a:rPr>
              <a:t>Geboren</a:t>
            </a:r>
            <a:r>
              <a:rPr lang="en-US" sz="3200" b="1">
                <a:solidFill>
                  <a:schemeClr val="tx1">
                    <a:lumMod val="49000"/>
                    <a:lumOff val="51000"/>
                  </a:schemeClr>
                </a:solidFill>
              </a:rPr>
              <a:t> </a:t>
            </a:r>
            <a:r>
              <a:rPr lang="en-US" sz="3200" b="1" err="1">
                <a:solidFill>
                  <a:schemeClr val="tx1">
                    <a:lumMod val="49000"/>
                    <a:lumOff val="51000"/>
                  </a:schemeClr>
                </a:solidFill>
              </a:rPr>
              <a:t>marktkramers</a:t>
            </a:r>
            <a:r>
              <a:rPr lang="en-US" sz="3200" b="1">
                <a:solidFill>
                  <a:schemeClr val="tx1">
                    <a:lumMod val="49000"/>
                    <a:lumOff val="51000"/>
                  </a:schemeClr>
                </a:solidFill>
              </a:rPr>
              <a:t> op school?</a:t>
            </a:r>
          </a:p>
        </p:txBody>
      </p:sp>
      <p:sp>
        <p:nvSpPr>
          <p:cNvPr id="5" name="TextBox 4">
            <a:extLst>
              <a:ext uri="{FF2B5EF4-FFF2-40B4-BE49-F238E27FC236}">
                <a16:creationId xmlns:a16="http://schemas.microsoft.com/office/drawing/2014/main" id="{28B72EB6-ABC0-E8E2-92E0-FEEECFF1AFD7}"/>
              </a:ext>
            </a:extLst>
          </p:cNvPr>
          <p:cNvSpPr txBox="1"/>
          <p:nvPr/>
        </p:nvSpPr>
        <p:spPr>
          <a:xfrm>
            <a:off x="278451" y="1043926"/>
            <a:ext cx="3481598" cy="2077403"/>
          </a:xfrm>
          <a:prstGeom prst="ellipse">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Organiseer</a:t>
            </a:r>
            <a:r>
              <a:rPr lang="en-US"/>
              <a:t> </a:t>
            </a:r>
            <a:r>
              <a:rPr lang="en-US" err="1"/>
              <a:t>een</a:t>
            </a:r>
            <a:r>
              <a:rPr lang="en-US"/>
              <a:t> </a:t>
            </a:r>
            <a:r>
              <a:rPr lang="en-US" err="1"/>
              <a:t>tof</a:t>
            </a:r>
            <a:r>
              <a:rPr lang="en-US"/>
              <a:t> </a:t>
            </a:r>
            <a:r>
              <a:rPr lang="en-US" err="1"/>
              <a:t>kookmoment</a:t>
            </a:r>
            <a:r>
              <a:rPr lang="en-US"/>
              <a:t> op school of </a:t>
            </a:r>
            <a:r>
              <a:rPr lang="en-US" err="1"/>
              <a:t>kies</a:t>
            </a:r>
            <a:r>
              <a:rPr lang="en-US"/>
              <a:t> </a:t>
            </a:r>
            <a:r>
              <a:rPr lang="en-US" err="1"/>
              <a:t>samen</a:t>
            </a:r>
            <a:r>
              <a:rPr lang="en-US"/>
              <a:t> </a:t>
            </a:r>
            <a:r>
              <a:rPr lang="en-US" err="1"/>
              <a:t>een</a:t>
            </a:r>
            <a:r>
              <a:rPr lang="en-US"/>
              <a:t> </a:t>
            </a:r>
            <a:r>
              <a:rPr lang="en-US" err="1"/>
              <a:t>leuk</a:t>
            </a:r>
            <a:r>
              <a:rPr lang="en-US"/>
              <a:t> </a:t>
            </a:r>
            <a:r>
              <a:rPr lang="en-US" err="1"/>
              <a:t>recept</a:t>
            </a:r>
            <a:r>
              <a:rPr lang="en-US"/>
              <a:t>.</a:t>
            </a:r>
          </a:p>
          <a:p>
            <a:endParaRPr lang="en-US"/>
          </a:p>
        </p:txBody>
      </p:sp>
      <p:sp>
        <p:nvSpPr>
          <p:cNvPr id="7" name="TextBox 6">
            <a:extLst>
              <a:ext uri="{FF2B5EF4-FFF2-40B4-BE49-F238E27FC236}">
                <a16:creationId xmlns:a16="http://schemas.microsoft.com/office/drawing/2014/main" id="{440CA1B0-CDFB-56D4-7CE2-E131EC37EBDB}"/>
              </a:ext>
            </a:extLst>
          </p:cNvPr>
          <p:cNvSpPr txBox="1"/>
          <p:nvPr/>
        </p:nvSpPr>
        <p:spPr>
          <a:xfrm>
            <a:off x="4069056" y="751229"/>
            <a:ext cx="4745976" cy="2856428"/>
          </a:xfrm>
          <a:prstGeom prst="ellipse">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Laat via </a:t>
            </a:r>
            <a:r>
              <a:rPr lang="en-US" err="1"/>
              <a:t>smartschool</a:t>
            </a:r>
            <a:r>
              <a:rPr lang="en-US"/>
              <a:t>/ brief/mail </a:t>
            </a:r>
            <a:r>
              <a:rPr lang="en-US" err="1"/>
              <a:t>aan</a:t>
            </a:r>
            <a:r>
              <a:rPr lang="en-US"/>
              <a:t> de </a:t>
            </a:r>
            <a:r>
              <a:rPr lang="en-US" err="1"/>
              <a:t>ouders</a:t>
            </a:r>
            <a:r>
              <a:rPr lang="en-US"/>
              <a:t> </a:t>
            </a:r>
            <a:r>
              <a:rPr lang="en-US" err="1"/>
              <a:t>weten</a:t>
            </a:r>
            <a:r>
              <a:rPr lang="en-US"/>
              <a:t> </a:t>
            </a:r>
            <a:r>
              <a:rPr lang="en-US" err="1"/>
              <a:t>dat</a:t>
            </a:r>
            <a:r>
              <a:rPr lang="en-US"/>
              <a:t> </a:t>
            </a:r>
            <a:r>
              <a:rPr lang="en-US" err="1"/>
              <a:t>jullie</a:t>
            </a:r>
            <a:r>
              <a:rPr lang="en-US"/>
              <a:t> </a:t>
            </a:r>
            <a:r>
              <a:rPr lang="en-US" err="1"/>
              <a:t>een</a:t>
            </a:r>
            <a:r>
              <a:rPr lang="en-US"/>
              <a:t> </a:t>
            </a:r>
            <a:r>
              <a:rPr lang="en-US" err="1"/>
              <a:t>lekkere</a:t>
            </a:r>
            <a:r>
              <a:rPr lang="en-US"/>
              <a:t> </a:t>
            </a:r>
            <a:r>
              <a:rPr lang="en-US" err="1"/>
              <a:t>solidaire</a:t>
            </a:r>
            <a:r>
              <a:rPr lang="en-US"/>
              <a:t> </a:t>
            </a:r>
            <a:r>
              <a:rPr lang="en-US" err="1"/>
              <a:t>aanbieding</a:t>
            </a:r>
            <a:r>
              <a:rPr lang="en-US"/>
              <a:t> </a:t>
            </a:r>
            <a:r>
              <a:rPr lang="en-US" err="1"/>
              <a:t>hebben</a:t>
            </a:r>
            <a:r>
              <a:rPr lang="en-US"/>
              <a:t>: </a:t>
            </a:r>
            <a:r>
              <a:rPr lang="en-US" err="1"/>
              <a:t>Recept</a:t>
            </a:r>
            <a:r>
              <a:rPr lang="en-US"/>
              <a:t> + 1 </a:t>
            </a:r>
            <a:r>
              <a:rPr lang="en-US" err="1"/>
              <a:t>ingrediënt</a:t>
            </a:r>
            <a:r>
              <a:rPr lang="en-US"/>
              <a:t> of </a:t>
            </a:r>
            <a:r>
              <a:rPr lang="en-US" err="1"/>
              <a:t>volledige</a:t>
            </a:r>
            <a:r>
              <a:rPr lang="en-US"/>
              <a:t> </a:t>
            </a:r>
            <a:r>
              <a:rPr lang="en-US" err="1"/>
              <a:t>foodbox</a:t>
            </a:r>
            <a:endParaRPr lang="en-US"/>
          </a:p>
        </p:txBody>
      </p:sp>
      <p:sp>
        <p:nvSpPr>
          <p:cNvPr id="8" name="TextBox 7">
            <a:extLst>
              <a:ext uri="{FF2B5EF4-FFF2-40B4-BE49-F238E27FC236}">
                <a16:creationId xmlns:a16="http://schemas.microsoft.com/office/drawing/2014/main" id="{6B5F86D4-BDAA-D471-9C81-B0F3EAFECAFD}"/>
              </a:ext>
            </a:extLst>
          </p:cNvPr>
          <p:cNvSpPr txBox="1"/>
          <p:nvPr/>
        </p:nvSpPr>
        <p:spPr>
          <a:xfrm>
            <a:off x="4506033" y="3278051"/>
            <a:ext cx="4078384" cy="2466915"/>
          </a:xfrm>
          <a:prstGeom prst="ellipse">
            <a:avLst/>
          </a:prstGeom>
          <a:solidFill>
            <a:schemeClr val="tx2">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Op het </a:t>
            </a:r>
            <a:r>
              <a:rPr lang="en-US" err="1"/>
              <a:t>afgesproken</a:t>
            </a:r>
            <a:r>
              <a:rPr lang="en-US"/>
              <a:t> moment </a:t>
            </a:r>
            <a:r>
              <a:rPr lang="en-US" err="1"/>
              <a:t>halen</a:t>
            </a:r>
            <a:r>
              <a:rPr lang="en-US"/>
              <a:t> </a:t>
            </a:r>
            <a:r>
              <a:rPr lang="en-US" err="1"/>
              <a:t>ouders</a:t>
            </a:r>
            <a:r>
              <a:rPr lang="en-US"/>
              <a:t> </a:t>
            </a:r>
            <a:r>
              <a:rPr lang="en-US" err="1"/>
              <a:t>hun</a:t>
            </a:r>
            <a:r>
              <a:rPr lang="en-US"/>
              <a:t> </a:t>
            </a:r>
            <a:r>
              <a:rPr lang="en-US" err="1"/>
              <a:t>pakketjes</a:t>
            </a:r>
            <a:r>
              <a:rPr lang="en-US"/>
              <a:t> </a:t>
            </a:r>
            <a:r>
              <a:rPr lang="en-US" err="1"/>
              <a:t>af</a:t>
            </a:r>
            <a:r>
              <a:rPr lang="en-US"/>
              <a:t>. En </a:t>
            </a:r>
            <a:r>
              <a:rPr lang="en-US" err="1"/>
              <a:t>waarom</a:t>
            </a:r>
            <a:r>
              <a:rPr lang="en-US"/>
              <a:t> </a:t>
            </a:r>
            <a:r>
              <a:rPr lang="en-US" err="1"/>
              <a:t>maken</a:t>
            </a:r>
            <a:r>
              <a:rPr lang="en-US"/>
              <a:t> we het </a:t>
            </a:r>
            <a:r>
              <a:rPr lang="en-US" err="1"/>
              <a:t>ook</a:t>
            </a:r>
            <a:r>
              <a:rPr lang="en-US"/>
              <a:t> </a:t>
            </a:r>
            <a:r>
              <a:rPr lang="en-US" err="1"/>
              <a:t>daar</a:t>
            </a:r>
            <a:r>
              <a:rPr lang="en-US"/>
              <a:t> </a:t>
            </a:r>
            <a:r>
              <a:rPr lang="en-US" err="1"/>
              <a:t>niet</a:t>
            </a:r>
            <a:r>
              <a:rPr lang="en-US"/>
              <a:t> </a:t>
            </a:r>
            <a:r>
              <a:rPr lang="en-US" err="1"/>
              <a:t>gezellig</a:t>
            </a:r>
            <a:r>
              <a:rPr lang="en-US"/>
              <a:t> met </a:t>
            </a:r>
            <a:r>
              <a:rPr lang="en-US" err="1"/>
              <a:t>een</a:t>
            </a:r>
            <a:r>
              <a:rPr lang="en-US"/>
              <a:t> KOFFIESTOP?</a:t>
            </a:r>
          </a:p>
        </p:txBody>
      </p:sp>
      <p:sp>
        <p:nvSpPr>
          <p:cNvPr id="10" name="TextBox 9">
            <a:extLst>
              <a:ext uri="{FF2B5EF4-FFF2-40B4-BE49-F238E27FC236}">
                <a16:creationId xmlns:a16="http://schemas.microsoft.com/office/drawing/2014/main" id="{937F7D08-D059-4759-5C10-295E11164DF4}"/>
              </a:ext>
            </a:extLst>
          </p:cNvPr>
          <p:cNvSpPr txBox="1"/>
          <p:nvPr/>
        </p:nvSpPr>
        <p:spPr>
          <a:xfrm>
            <a:off x="4951729" y="5562188"/>
            <a:ext cx="3643437" cy="1298377"/>
          </a:xfrm>
          <a:prstGeom prst="ellipse">
            <a:avLst/>
          </a:prstGeom>
          <a:solidFill>
            <a:schemeClr val="accent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En dan </a:t>
            </a:r>
            <a:r>
              <a:rPr lang="en-US" err="1"/>
              <a:t>thuis</a:t>
            </a:r>
            <a:r>
              <a:rPr lang="en-US"/>
              <a:t>... </a:t>
            </a:r>
            <a:r>
              <a:rPr lang="en-US" err="1"/>
              <a:t>gezellig</a:t>
            </a:r>
            <a:r>
              <a:rPr lang="en-US"/>
              <a:t> </a:t>
            </a:r>
            <a:r>
              <a:rPr lang="en-US" err="1"/>
              <a:t>kokerellen</a:t>
            </a:r>
            <a:r>
              <a:rPr lang="en-US"/>
              <a:t> maar...</a:t>
            </a:r>
          </a:p>
        </p:txBody>
      </p:sp>
    </p:spTree>
    <p:extLst>
      <p:ext uri="{BB962C8B-B14F-4D97-AF65-F5344CB8AC3E}">
        <p14:creationId xmlns:p14="http://schemas.microsoft.com/office/powerpoint/2010/main" val="2553388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30B19-62B9-4056-3981-B90C227FFD22}"/>
              </a:ext>
            </a:extLst>
          </p:cNvPr>
          <p:cNvSpPr>
            <a:spLocks noGrp="1"/>
          </p:cNvSpPr>
          <p:nvPr>
            <p:ph type="title"/>
          </p:nvPr>
        </p:nvSpPr>
        <p:spPr/>
        <p:txBody>
          <a:bodyPr/>
          <a:lstStyle/>
          <a:p>
            <a:r>
              <a:rPr lang="en-US"/>
              <a:t>Kom in </a:t>
            </a:r>
            <a:r>
              <a:rPr lang="en-US" err="1"/>
              <a:t>actie</a:t>
            </a:r>
            <a:r>
              <a:rPr lang="en-US"/>
              <a:t>!</a:t>
            </a:r>
          </a:p>
        </p:txBody>
      </p:sp>
      <p:pic>
        <p:nvPicPr>
          <p:cNvPr id="3" name="Picture 2" descr="Afbeelding met buitenshuis, schoeisel, kleding, persoon&#10;&#10;Automatisch gegenereerde beschrijving">
            <a:extLst>
              <a:ext uri="{FF2B5EF4-FFF2-40B4-BE49-F238E27FC236}">
                <a16:creationId xmlns:a16="http://schemas.microsoft.com/office/drawing/2014/main" id="{193D0C72-88E0-F947-6AF7-92F2B8D79539}"/>
              </a:ext>
            </a:extLst>
          </p:cNvPr>
          <p:cNvPicPr>
            <a:picLocks noChangeAspect="1"/>
          </p:cNvPicPr>
          <p:nvPr/>
        </p:nvPicPr>
        <p:blipFill>
          <a:blip r:embed="rId2"/>
          <a:stretch>
            <a:fillRect/>
          </a:stretch>
        </p:blipFill>
        <p:spPr>
          <a:xfrm>
            <a:off x="4650089" y="1170187"/>
            <a:ext cx="3905250" cy="2667000"/>
          </a:xfrm>
          <a:prstGeom prst="rect">
            <a:avLst/>
          </a:prstGeom>
        </p:spPr>
      </p:pic>
      <p:pic>
        <p:nvPicPr>
          <p:cNvPr id="4" name="Picture 3" descr="Afbeelding met persoon, kleding, Kok, Voedselverwerking&#10;&#10;Automatisch gegenereerde beschrijving">
            <a:extLst>
              <a:ext uri="{FF2B5EF4-FFF2-40B4-BE49-F238E27FC236}">
                <a16:creationId xmlns:a16="http://schemas.microsoft.com/office/drawing/2014/main" id="{8D97C3E4-DA4D-9B28-71E5-9F90765295FA}"/>
              </a:ext>
            </a:extLst>
          </p:cNvPr>
          <p:cNvPicPr>
            <a:picLocks noChangeAspect="1"/>
          </p:cNvPicPr>
          <p:nvPr/>
        </p:nvPicPr>
        <p:blipFill>
          <a:blip r:embed="rId3"/>
          <a:stretch>
            <a:fillRect/>
          </a:stretch>
        </p:blipFill>
        <p:spPr>
          <a:xfrm>
            <a:off x="257985" y="1035410"/>
            <a:ext cx="3914775" cy="2667000"/>
          </a:xfrm>
          <a:prstGeom prst="rect">
            <a:avLst/>
          </a:prstGeom>
        </p:spPr>
      </p:pic>
      <p:pic>
        <p:nvPicPr>
          <p:cNvPr id="5" name="Picture 4" descr="Afbeelding met kleding, persoon, jeans, schoeisel&#10;&#10;Automatisch gegenereerde beschrijving">
            <a:extLst>
              <a:ext uri="{FF2B5EF4-FFF2-40B4-BE49-F238E27FC236}">
                <a16:creationId xmlns:a16="http://schemas.microsoft.com/office/drawing/2014/main" id="{9D7328F5-34BB-342C-F00F-9DAFE7883670}"/>
              </a:ext>
            </a:extLst>
          </p:cNvPr>
          <p:cNvPicPr>
            <a:picLocks noChangeAspect="1"/>
          </p:cNvPicPr>
          <p:nvPr/>
        </p:nvPicPr>
        <p:blipFill>
          <a:blip r:embed="rId4"/>
          <a:stretch>
            <a:fillRect/>
          </a:stretch>
        </p:blipFill>
        <p:spPr>
          <a:xfrm>
            <a:off x="4769248" y="4038099"/>
            <a:ext cx="3914775" cy="2676525"/>
          </a:xfrm>
          <a:prstGeom prst="rect">
            <a:avLst/>
          </a:prstGeom>
        </p:spPr>
      </p:pic>
      <p:pic>
        <p:nvPicPr>
          <p:cNvPr id="6" name="Picture 5" descr="Afbeelding met persoon, kleding, Menselijk gezicht, buitenshuis&#10;&#10;Automatisch gegenereerde beschrijving">
            <a:extLst>
              <a:ext uri="{FF2B5EF4-FFF2-40B4-BE49-F238E27FC236}">
                <a16:creationId xmlns:a16="http://schemas.microsoft.com/office/drawing/2014/main" id="{347EA5FD-E659-7FA0-A09F-45DE487A4546}"/>
              </a:ext>
            </a:extLst>
          </p:cNvPr>
          <p:cNvPicPr>
            <a:picLocks noChangeAspect="1"/>
          </p:cNvPicPr>
          <p:nvPr/>
        </p:nvPicPr>
        <p:blipFill>
          <a:blip r:embed="rId5"/>
          <a:stretch>
            <a:fillRect/>
          </a:stretch>
        </p:blipFill>
        <p:spPr>
          <a:xfrm>
            <a:off x="330868" y="3847792"/>
            <a:ext cx="3914775" cy="2667000"/>
          </a:xfrm>
          <a:prstGeom prst="rect">
            <a:avLst/>
          </a:prstGeom>
        </p:spPr>
      </p:pic>
    </p:spTree>
    <p:extLst>
      <p:ext uri="{BB962C8B-B14F-4D97-AF65-F5344CB8AC3E}">
        <p14:creationId xmlns:p14="http://schemas.microsoft.com/office/powerpoint/2010/main" val="2458100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F4D8E-A8BF-4EEC-79D7-C12C9534553D}"/>
              </a:ext>
            </a:extLst>
          </p:cNvPr>
          <p:cNvSpPr>
            <a:spLocks noGrp="1"/>
          </p:cNvSpPr>
          <p:nvPr>
            <p:ph type="title"/>
          </p:nvPr>
        </p:nvSpPr>
        <p:spPr/>
        <p:txBody>
          <a:bodyPr/>
          <a:lstStyle/>
          <a:p>
            <a:r>
              <a:rPr lang="en-US"/>
              <a:t>En dan... </a:t>
            </a:r>
            <a:r>
              <a:rPr lang="en-US" err="1"/>
              <a:t>registeren</a:t>
            </a:r>
            <a:r>
              <a:rPr lang="en-US"/>
              <a:t>...</a:t>
            </a:r>
          </a:p>
        </p:txBody>
      </p:sp>
      <p:pic>
        <p:nvPicPr>
          <p:cNvPr id="6" name="Picture 5">
            <a:extLst>
              <a:ext uri="{FF2B5EF4-FFF2-40B4-BE49-F238E27FC236}">
                <a16:creationId xmlns:a16="http://schemas.microsoft.com/office/drawing/2014/main" id="{D7BB4919-9305-8C77-0BBD-56B14402A207}"/>
              </a:ext>
            </a:extLst>
          </p:cNvPr>
          <p:cNvPicPr>
            <a:picLocks noChangeAspect="1"/>
          </p:cNvPicPr>
          <p:nvPr/>
        </p:nvPicPr>
        <p:blipFill>
          <a:blip r:embed="rId2"/>
          <a:stretch>
            <a:fillRect/>
          </a:stretch>
        </p:blipFill>
        <p:spPr>
          <a:xfrm>
            <a:off x="-50575" y="1090038"/>
            <a:ext cx="9235035" cy="874666"/>
          </a:xfrm>
          <a:prstGeom prst="rect">
            <a:avLst/>
          </a:prstGeom>
        </p:spPr>
      </p:pic>
      <p:pic>
        <p:nvPicPr>
          <p:cNvPr id="7" name="Picture 6">
            <a:extLst>
              <a:ext uri="{FF2B5EF4-FFF2-40B4-BE49-F238E27FC236}">
                <a16:creationId xmlns:a16="http://schemas.microsoft.com/office/drawing/2014/main" id="{6231DE51-1811-F5F4-3E64-26756C784ADF}"/>
              </a:ext>
            </a:extLst>
          </p:cNvPr>
          <p:cNvPicPr>
            <a:picLocks noChangeAspect="1"/>
          </p:cNvPicPr>
          <p:nvPr/>
        </p:nvPicPr>
        <p:blipFill>
          <a:blip r:embed="rId3"/>
          <a:stretch>
            <a:fillRect/>
          </a:stretch>
        </p:blipFill>
        <p:spPr>
          <a:xfrm>
            <a:off x="40460" y="2679920"/>
            <a:ext cx="9144000" cy="4451752"/>
          </a:xfrm>
          <a:prstGeom prst="rect">
            <a:avLst/>
          </a:prstGeom>
        </p:spPr>
      </p:pic>
      <p:sp>
        <p:nvSpPr>
          <p:cNvPr id="8" name="TextBox 7">
            <a:extLst>
              <a:ext uri="{FF2B5EF4-FFF2-40B4-BE49-F238E27FC236}">
                <a16:creationId xmlns:a16="http://schemas.microsoft.com/office/drawing/2014/main" id="{471AFC25-64D7-7265-5B7A-5ED4812CCCF2}"/>
              </a:ext>
            </a:extLst>
          </p:cNvPr>
          <p:cNvSpPr txBox="1"/>
          <p:nvPr/>
        </p:nvSpPr>
        <p:spPr>
          <a:xfrm>
            <a:off x="7336413" y="2169918"/>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1 </a:t>
            </a:r>
          </a:p>
        </p:txBody>
      </p:sp>
      <p:sp>
        <p:nvSpPr>
          <p:cNvPr id="9" name="Arrow: Up 8">
            <a:extLst>
              <a:ext uri="{FF2B5EF4-FFF2-40B4-BE49-F238E27FC236}">
                <a16:creationId xmlns:a16="http://schemas.microsoft.com/office/drawing/2014/main" id="{4EBA3A76-89A5-D6D3-88DE-9F4A610BDDE5}"/>
              </a:ext>
            </a:extLst>
          </p:cNvPr>
          <p:cNvSpPr/>
          <p:nvPr/>
        </p:nvSpPr>
        <p:spPr>
          <a:xfrm rot="2040000">
            <a:off x="7719488" y="2030706"/>
            <a:ext cx="262102" cy="634497"/>
          </a:xfrm>
          <a:prstGeom prst="upArrow">
            <a:avLst/>
          </a:prstGeom>
          <a:solidFill>
            <a:srgbClr val="F50AA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597DF7F-9B43-F78D-C83F-E114D24C516F}"/>
              </a:ext>
            </a:extLst>
          </p:cNvPr>
          <p:cNvSpPr txBox="1"/>
          <p:nvPr/>
        </p:nvSpPr>
        <p:spPr>
          <a:xfrm>
            <a:off x="453781" y="2172242"/>
            <a:ext cx="477431"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2</a:t>
            </a:r>
          </a:p>
        </p:txBody>
      </p:sp>
      <p:sp>
        <p:nvSpPr>
          <p:cNvPr id="11" name="Arrow: Down 10">
            <a:extLst>
              <a:ext uri="{FF2B5EF4-FFF2-40B4-BE49-F238E27FC236}">
                <a16:creationId xmlns:a16="http://schemas.microsoft.com/office/drawing/2014/main" id="{231D80AB-B148-BBEB-D784-B74C3B55C1F3}"/>
              </a:ext>
            </a:extLst>
          </p:cNvPr>
          <p:cNvSpPr/>
          <p:nvPr/>
        </p:nvSpPr>
        <p:spPr>
          <a:xfrm rot="-900000">
            <a:off x="1076433" y="2013005"/>
            <a:ext cx="201411" cy="59403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189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2BC4A-C68D-0CFC-9560-8618B26254EB}"/>
              </a:ext>
            </a:extLst>
          </p:cNvPr>
          <p:cNvSpPr>
            <a:spLocks noGrp="1"/>
          </p:cNvSpPr>
          <p:nvPr>
            <p:ph type="title"/>
          </p:nvPr>
        </p:nvSpPr>
        <p:spPr/>
        <p:txBody>
          <a:bodyPr/>
          <a:lstStyle/>
          <a:p>
            <a:r>
              <a:rPr lang="en-US"/>
              <a:t>Doen </a:t>
            </a:r>
            <a:r>
              <a:rPr lang="en-US" err="1"/>
              <a:t>jullie</a:t>
            </a:r>
            <a:r>
              <a:rPr lang="en-US"/>
              <a:t> mee?</a:t>
            </a:r>
          </a:p>
        </p:txBody>
      </p:sp>
      <p:pic>
        <p:nvPicPr>
          <p:cNvPr id="4" name="Picture 3" descr="Afbeelding met tekst, schermopname, Lettertype, logo&#10;&#10;Automatisch gegenereerde beschrijving">
            <a:extLst>
              <a:ext uri="{FF2B5EF4-FFF2-40B4-BE49-F238E27FC236}">
                <a16:creationId xmlns:a16="http://schemas.microsoft.com/office/drawing/2014/main" id="{BD782C4D-961E-9579-2384-359CE046D011}"/>
              </a:ext>
            </a:extLst>
          </p:cNvPr>
          <p:cNvPicPr>
            <a:picLocks noChangeAspect="1"/>
          </p:cNvPicPr>
          <p:nvPr/>
        </p:nvPicPr>
        <p:blipFill>
          <a:blip r:embed="rId2"/>
          <a:stretch>
            <a:fillRect/>
          </a:stretch>
        </p:blipFill>
        <p:spPr>
          <a:xfrm>
            <a:off x="1042988" y="1819275"/>
            <a:ext cx="7058025" cy="3219450"/>
          </a:xfrm>
          <a:prstGeom prst="rect">
            <a:avLst/>
          </a:prstGeom>
        </p:spPr>
      </p:pic>
    </p:spTree>
    <p:extLst>
      <p:ext uri="{BB962C8B-B14F-4D97-AF65-F5344CB8AC3E}">
        <p14:creationId xmlns:p14="http://schemas.microsoft.com/office/powerpoint/2010/main" val="2944310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E7678B8-CB84-E68F-470E-BBF0A1ECD511}"/>
              </a:ext>
            </a:extLst>
          </p:cNvPr>
          <p:cNvPicPr>
            <a:picLocks noChangeAspect="1"/>
          </p:cNvPicPr>
          <p:nvPr/>
        </p:nvPicPr>
        <p:blipFill>
          <a:blip r:embed="rId2"/>
          <a:stretch>
            <a:fillRect/>
          </a:stretch>
        </p:blipFill>
        <p:spPr>
          <a:xfrm>
            <a:off x="875495" y="1525160"/>
            <a:ext cx="3317324" cy="4543729"/>
          </a:xfrm>
          <a:prstGeom prst="rect">
            <a:avLst/>
          </a:prstGeom>
          <a:ln>
            <a:noFill/>
          </a:ln>
          <a:effectLst>
            <a:softEdge rad="112500"/>
          </a:effectLst>
        </p:spPr>
      </p:pic>
      <p:sp>
        <p:nvSpPr>
          <p:cNvPr id="4" name="Pijl: rechts 3">
            <a:extLst>
              <a:ext uri="{FF2B5EF4-FFF2-40B4-BE49-F238E27FC236}">
                <a16:creationId xmlns:a16="http://schemas.microsoft.com/office/drawing/2014/main" id="{C2DBE889-78FB-839F-9921-F62A2C041A9E}"/>
              </a:ext>
            </a:extLst>
          </p:cNvPr>
          <p:cNvSpPr/>
          <p:nvPr/>
        </p:nvSpPr>
        <p:spPr>
          <a:xfrm flipH="1">
            <a:off x="6154649" y="975982"/>
            <a:ext cx="2824931" cy="1028804"/>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rPr>
              <a:t>Duurzaam omgaan met de schepping, gave van de natuur.</a:t>
            </a:r>
            <a:endParaRPr lang="nl-BE" sz="1200" dirty="0">
              <a:solidFill>
                <a:schemeClr val="tx1"/>
              </a:solidFill>
            </a:endParaRPr>
          </a:p>
        </p:txBody>
      </p:sp>
      <p:sp>
        <p:nvSpPr>
          <p:cNvPr id="5" name="Pijl: rechts 4">
            <a:extLst>
              <a:ext uri="{FF2B5EF4-FFF2-40B4-BE49-F238E27FC236}">
                <a16:creationId xmlns:a16="http://schemas.microsoft.com/office/drawing/2014/main" id="{7E72D1BE-B086-E17A-AC56-D1151502017D}"/>
              </a:ext>
            </a:extLst>
          </p:cNvPr>
          <p:cNvSpPr/>
          <p:nvPr/>
        </p:nvSpPr>
        <p:spPr>
          <a:xfrm flipH="1">
            <a:off x="5981029" y="1824124"/>
            <a:ext cx="2824931" cy="882785"/>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dirty="0"/>
              <a:t>Sociale rechtvaardigheid: evenwicht tussen economie, ecologie en menszijn.</a:t>
            </a:r>
            <a:endParaRPr lang="nl-BE" sz="900" dirty="0"/>
          </a:p>
        </p:txBody>
      </p:sp>
      <p:sp>
        <p:nvSpPr>
          <p:cNvPr id="6" name="Pijl: rechts 5">
            <a:extLst>
              <a:ext uri="{FF2B5EF4-FFF2-40B4-BE49-F238E27FC236}">
                <a16:creationId xmlns:a16="http://schemas.microsoft.com/office/drawing/2014/main" id="{37A753A0-F859-D010-D319-83F412BFE934}"/>
              </a:ext>
            </a:extLst>
          </p:cNvPr>
          <p:cNvSpPr/>
          <p:nvPr/>
        </p:nvSpPr>
        <p:spPr>
          <a:xfrm flipH="1">
            <a:off x="6240126" y="2538263"/>
            <a:ext cx="2824933" cy="882785"/>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t>Generositeit: je tijd delen met anderen ten voordele van anderen.</a:t>
            </a:r>
            <a:endParaRPr lang="nl-BE" sz="1200" dirty="0"/>
          </a:p>
        </p:txBody>
      </p:sp>
      <p:sp>
        <p:nvSpPr>
          <p:cNvPr id="7" name="Pijl: rechts 6">
            <a:extLst>
              <a:ext uri="{FF2B5EF4-FFF2-40B4-BE49-F238E27FC236}">
                <a16:creationId xmlns:a16="http://schemas.microsoft.com/office/drawing/2014/main" id="{9E9AE786-CB85-D238-CFE0-8A404409EC6F}"/>
              </a:ext>
            </a:extLst>
          </p:cNvPr>
          <p:cNvSpPr/>
          <p:nvPr/>
        </p:nvSpPr>
        <p:spPr>
          <a:xfrm flipH="1">
            <a:off x="5847631" y="3252402"/>
            <a:ext cx="3091726" cy="882785"/>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350" dirty="0">
                <a:solidFill>
                  <a:schemeClr val="tx1"/>
                </a:solidFill>
              </a:rPr>
              <a:t>Gastvrijheid : zet je ramen en deuren open voor de wereld.</a:t>
            </a:r>
            <a:endParaRPr lang="nl-BE" sz="1350" dirty="0">
              <a:solidFill>
                <a:schemeClr val="tx1"/>
              </a:solidFill>
            </a:endParaRPr>
          </a:p>
        </p:txBody>
      </p:sp>
      <p:sp>
        <p:nvSpPr>
          <p:cNvPr id="8" name="Pijl: rechts 7">
            <a:extLst>
              <a:ext uri="{FF2B5EF4-FFF2-40B4-BE49-F238E27FC236}">
                <a16:creationId xmlns:a16="http://schemas.microsoft.com/office/drawing/2014/main" id="{3759C857-8CA3-ED0E-F1F3-335E83C184E8}"/>
              </a:ext>
            </a:extLst>
          </p:cNvPr>
          <p:cNvSpPr/>
          <p:nvPr/>
        </p:nvSpPr>
        <p:spPr>
          <a:xfrm flipH="1">
            <a:off x="6240126" y="3955789"/>
            <a:ext cx="2653981" cy="102754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dirty="0"/>
              <a:t>Uniciteit in verbondenheid: </a:t>
            </a:r>
            <a:r>
              <a:rPr lang="nl-NL" sz="1050" dirty="0" err="1"/>
              <a:t>ubuntu</a:t>
            </a:r>
            <a:r>
              <a:rPr lang="nl-NL" sz="1050" dirty="0"/>
              <a:t>: leren leven met en door de anderen.</a:t>
            </a:r>
            <a:endParaRPr lang="nl-BE" sz="1050" dirty="0"/>
          </a:p>
        </p:txBody>
      </p:sp>
      <p:sp>
        <p:nvSpPr>
          <p:cNvPr id="9" name="Pijl: rechts 8">
            <a:extLst>
              <a:ext uri="{FF2B5EF4-FFF2-40B4-BE49-F238E27FC236}">
                <a16:creationId xmlns:a16="http://schemas.microsoft.com/office/drawing/2014/main" id="{26FD3A57-3482-1F3C-4F26-DA2B9C2FFF81}"/>
              </a:ext>
            </a:extLst>
          </p:cNvPr>
          <p:cNvSpPr/>
          <p:nvPr/>
        </p:nvSpPr>
        <p:spPr>
          <a:xfrm flipH="1">
            <a:off x="5709369" y="4722049"/>
            <a:ext cx="2559136" cy="118386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350" dirty="0"/>
              <a:t>Kwetsbaarheid en belofte: ik beloof me in te zetten voor …</a:t>
            </a:r>
            <a:endParaRPr lang="nl-BE" sz="1350" dirty="0"/>
          </a:p>
        </p:txBody>
      </p:sp>
      <p:sp>
        <p:nvSpPr>
          <p:cNvPr id="10" name="Pijl: rechts 9">
            <a:extLst>
              <a:ext uri="{FF2B5EF4-FFF2-40B4-BE49-F238E27FC236}">
                <a16:creationId xmlns:a16="http://schemas.microsoft.com/office/drawing/2014/main" id="{30C8E295-D2D7-46E7-4498-ECD33E63CADB}"/>
              </a:ext>
            </a:extLst>
          </p:cNvPr>
          <p:cNvSpPr/>
          <p:nvPr/>
        </p:nvSpPr>
        <p:spPr>
          <a:xfrm flipH="1">
            <a:off x="5981030" y="5585255"/>
            <a:ext cx="2824930" cy="118386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350" dirty="0">
                <a:solidFill>
                  <a:schemeClr val="tx1"/>
                </a:solidFill>
              </a:rPr>
              <a:t>Verbeelding : laat het goddelijke zichtbaar worden in …</a:t>
            </a:r>
            <a:endParaRPr lang="nl-BE" sz="1350" dirty="0">
              <a:solidFill>
                <a:schemeClr val="tx1"/>
              </a:solidFill>
            </a:endParaRPr>
          </a:p>
        </p:txBody>
      </p:sp>
    </p:spTree>
    <p:extLst>
      <p:ext uri="{BB962C8B-B14F-4D97-AF65-F5344CB8AC3E}">
        <p14:creationId xmlns:p14="http://schemas.microsoft.com/office/powerpoint/2010/main" val="3848352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3D2F5-F011-FE61-AFF9-422C35C72C3B}"/>
              </a:ext>
            </a:extLst>
          </p:cNvPr>
          <p:cNvSpPr>
            <a:spLocks noGrp="1"/>
          </p:cNvSpPr>
          <p:nvPr>
            <p:ph type="title"/>
          </p:nvPr>
        </p:nvSpPr>
        <p:spPr>
          <a:xfrm>
            <a:off x="457200" y="2105"/>
            <a:ext cx="6157619" cy="522642"/>
          </a:xfrm>
        </p:spPr>
        <p:txBody>
          <a:bodyPr/>
          <a:lstStyle/>
          <a:p>
            <a:r>
              <a:rPr lang="en-US"/>
              <a:t>Samen </a:t>
            </a:r>
            <a:r>
              <a:rPr lang="en-US" err="1"/>
              <a:t>oogsten</a:t>
            </a:r>
            <a:r>
              <a:rPr lang="en-US"/>
              <a:t> we </a:t>
            </a:r>
            <a:r>
              <a:rPr lang="en-US" err="1"/>
              <a:t>succes</a:t>
            </a:r>
            <a:r>
              <a:rPr lang="en-US"/>
              <a:t>, </a:t>
            </a:r>
            <a:r>
              <a:rPr lang="en-US" err="1"/>
              <a:t>ook</a:t>
            </a:r>
            <a:r>
              <a:rPr lang="en-US"/>
              <a:t> in de les!</a:t>
            </a:r>
          </a:p>
        </p:txBody>
      </p:sp>
      <p:sp>
        <p:nvSpPr>
          <p:cNvPr id="3" name="Content Placeholder 2">
            <a:extLst>
              <a:ext uri="{FF2B5EF4-FFF2-40B4-BE49-F238E27FC236}">
                <a16:creationId xmlns:a16="http://schemas.microsoft.com/office/drawing/2014/main" id="{F9725A15-EA65-DA79-EB5D-8D9AFBA7E68D}"/>
              </a:ext>
            </a:extLst>
          </p:cNvPr>
          <p:cNvSpPr>
            <a:spLocks noGrp="1"/>
          </p:cNvSpPr>
          <p:nvPr>
            <p:ph idx="1"/>
          </p:nvPr>
        </p:nvSpPr>
        <p:spPr>
          <a:xfrm>
            <a:off x="457200" y="1347324"/>
            <a:ext cx="8229600" cy="2604105"/>
          </a:xfrm>
        </p:spPr>
        <p:txBody>
          <a:bodyPr vert="horz" lIns="91440" tIns="45720" rIns="91440" bIns="45720" rtlCol="0" anchor="t">
            <a:normAutofit/>
          </a:bodyPr>
          <a:lstStyle/>
          <a:p>
            <a:pPr marL="0" indent="0">
              <a:buNone/>
            </a:pPr>
            <a:r>
              <a:rPr lang="en-US"/>
              <a:t>Al het </a:t>
            </a:r>
            <a:r>
              <a:rPr lang="en-US" err="1"/>
              <a:t>lesmateriaal</a:t>
            </a:r>
            <a:r>
              <a:rPr lang="en-US"/>
              <a:t> </a:t>
            </a:r>
            <a:r>
              <a:rPr lang="en-US" err="1"/>
              <a:t>dat</a:t>
            </a:r>
            <a:r>
              <a:rPr lang="en-US"/>
              <a:t> je </a:t>
            </a:r>
            <a:r>
              <a:rPr lang="en-US" err="1"/>
              <a:t>nodig</a:t>
            </a:r>
            <a:r>
              <a:rPr lang="en-US"/>
              <a:t> </a:t>
            </a:r>
            <a:r>
              <a:rPr lang="en-US" err="1"/>
              <a:t>hebt</a:t>
            </a:r>
            <a:r>
              <a:rPr lang="en-US"/>
              <a:t> om les </a:t>
            </a:r>
            <a:r>
              <a:rPr lang="en-US" err="1"/>
              <a:t>te</a:t>
            </a:r>
            <a:r>
              <a:rPr lang="en-US"/>
              <a:t> </a:t>
            </a:r>
            <a:r>
              <a:rPr lang="en-US" err="1"/>
              <a:t>geven</a:t>
            </a:r>
            <a:r>
              <a:rPr lang="en-US"/>
              <a:t> </a:t>
            </a:r>
            <a:r>
              <a:rPr lang="en-US" err="1"/>
              <a:t>vind</a:t>
            </a:r>
            <a:r>
              <a:rPr lang="en-US"/>
              <a:t> je:</a:t>
            </a:r>
          </a:p>
          <a:p>
            <a:pPr marL="0" indent="0">
              <a:buNone/>
            </a:pPr>
            <a:r>
              <a:rPr lang="en-US">
                <a:ea typeface="+mn-lt"/>
                <a:cs typeface="+mn-lt"/>
                <a:hlinkClick r:id="rId2"/>
              </a:rPr>
              <a:t>Webshop Broederlijk Delen</a:t>
            </a:r>
            <a:endParaRPr lang="en-US"/>
          </a:p>
        </p:txBody>
      </p:sp>
      <p:sp>
        <p:nvSpPr>
          <p:cNvPr id="4" name="TextBox 3">
            <a:extLst>
              <a:ext uri="{FF2B5EF4-FFF2-40B4-BE49-F238E27FC236}">
                <a16:creationId xmlns:a16="http://schemas.microsoft.com/office/drawing/2014/main" id="{80BF2C0F-7686-1F59-2162-DD14714CF858}"/>
              </a:ext>
            </a:extLst>
          </p:cNvPr>
          <p:cNvSpPr txBox="1"/>
          <p:nvPr/>
        </p:nvSpPr>
        <p:spPr>
          <a:xfrm>
            <a:off x="107714" y="3144351"/>
            <a:ext cx="7375890" cy="2077403"/>
          </a:xfrm>
          <a:prstGeom prst="wedgeEllipseCallout">
            <a:avLst/>
          </a:prstGeom>
          <a:solidFill>
            <a:srgbClr val="F50AA3"/>
          </a:solidFill>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Goed</a:t>
            </a:r>
            <a:r>
              <a:rPr lang="en-US"/>
              <a:t> </a:t>
            </a:r>
            <a:r>
              <a:rPr lang="en-US" err="1"/>
              <a:t>nieuws</a:t>
            </a:r>
            <a:r>
              <a:rPr lang="en-US"/>
              <a:t>! </a:t>
            </a:r>
            <a:r>
              <a:rPr lang="en-US" err="1"/>
              <a:t>Vanaf</a:t>
            </a:r>
            <a:r>
              <a:rPr lang="en-US"/>
              <a:t> </a:t>
            </a:r>
            <a:r>
              <a:rPr lang="en-US" err="1"/>
              <a:t>heden</a:t>
            </a:r>
            <a:r>
              <a:rPr lang="en-US"/>
              <a:t> </a:t>
            </a:r>
            <a:r>
              <a:rPr lang="en-US" err="1"/>
              <a:t>hoef</a:t>
            </a:r>
            <a:r>
              <a:rPr lang="en-US"/>
              <a:t> je </a:t>
            </a:r>
            <a:r>
              <a:rPr lang="en-US" err="1"/>
              <a:t>bij</a:t>
            </a:r>
            <a:r>
              <a:rPr lang="en-US"/>
              <a:t> het </a:t>
            </a:r>
            <a:r>
              <a:rPr lang="en-US" err="1"/>
              <a:t>plaatsen</a:t>
            </a:r>
            <a:r>
              <a:rPr lang="en-US"/>
              <a:t> van je </a:t>
            </a:r>
            <a:r>
              <a:rPr lang="en-US" err="1"/>
              <a:t>bestelling</a:t>
            </a:r>
            <a:r>
              <a:rPr lang="en-US"/>
              <a:t> </a:t>
            </a:r>
            <a:r>
              <a:rPr lang="en-US" err="1"/>
              <a:t>slechts</a:t>
            </a:r>
            <a:r>
              <a:rPr lang="en-US"/>
              <a:t> </a:t>
            </a:r>
            <a:r>
              <a:rPr lang="en-US" err="1"/>
              <a:t>één</a:t>
            </a:r>
            <a:r>
              <a:rPr lang="en-US"/>
              <a:t> </a:t>
            </a:r>
            <a:r>
              <a:rPr lang="en-US" err="1"/>
              <a:t>keer</a:t>
            </a:r>
            <a:r>
              <a:rPr lang="en-US"/>
              <a:t> al je </a:t>
            </a:r>
            <a:r>
              <a:rPr lang="en-US" err="1"/>
              <a:t>gegevens</a:t>
            </a:r>
            <a:r>
              <a:rPr lang="en-US"/>
              <a:t> in </a:t>
            </a:r>
            <a:r>
              <a:rPr lang="en-US" err="1"/>
              <a:t>te</a:t>
            </a:r>
            <a:r>
              <a:rPr lang="en-US"/>
              <a:t> </a:t>
            </a:r>
            <a:r>
              <a:rPr lang="en-US" err="1"/>
              <a:t>vullen</a:t>
            </a:r>
            <a:r>
              <a:rPr lang="en-US"/>
              <a:t> </a:t>
            </a:r>
            <a:r>
              <a:rPr lang="en-US" err="1"/>
              <a:t>en</a:t>
            </a:r>
            <a:r>
              <a:rPr lang="en-US"/>
              <a:t> dan is het in </a:t>
            </a:r>
            <a:r>
              <a:rPr lang="en-US" err="1"/>
              <a:t>orde</a:t>
            </a:r>
            <a:r>
              <a:rPr lang="en-US"/>
              <a:t>! Nadien log je </a:t>
            </a:r>
            <a:r>
              <a:rPr lang="en-US" err="1"/>
              <a:t>gewoon</a:t>
            </a:r>
            <a:r>
              <a:rPr lang="en-US"/>
              <a:t> in met je </a:t>
            </a:r>
            <a:r>
              <a:rPr lang="en-US" err="1"/>
              <a:t>mailadres</a:t>
            </a:r>
            <a:r>
              <a:rPr lang="en-US"/>
              <a:t> </a:t>
            </a:r>
            <a:r>
              <a:rPr lang="en-US" err="1"/>
              <a:t>en</a:t>
            </a:r>
            <a:r>
              <a:rPr lang="en-US"/>
              <a:t> </a:t>
            </a:r>
            <a:r>
              <a:rPr lang="en-US" err="1"/>
              <a:t>wachtwoord</a:t>
            </a:r>
            <a:r>
              <a:rPr lang="en-US"/>
              <a:t>. </a:t>
            </a:r>
            <a:r>
              <a:rPr lang="en-US" err="1"/>
              <a:t>Handig</a:t>
            </a:r>
            <a:r>
              <a:rPr lang="en-US"/>
              <a:t> </a:t>
            </a:r>
            <a:r>
              <a:rPr lang="en-US" err="1"/>
              <a:t>toch</a:t>
            </a:r>
            <a:r>
              <a:rPr lang="en-US"/>
              <a:t>?</a:t>
            </a:r>
          </a:p>
        </p:txBody>
      </p:sp>
      <p:sp>
        <p:nvSpPr>
          <p:cNvPr id="5" name="TextBox 4">
            <a:extLst>
              <a:ext uri="{FF2B5EF4-FFF2-40B4-BE49-F238E27FC236}">
                <a16:creationId xmlns:a16="http://schemas.microsoft.com/office/drawing/2014/main" id="{E775BDB3-2C29-697F-FFF7-0EB8F9E55938}"/>
              </a:ext>
            </a:extLst>
          </p:cNvPr>
          <p:cNvSpPr txBox="1"/>
          <p:nvPr/>
        </p:nvSpPr>
        <p:spPr>
          <a:xfrm>
            <a:off x="4389610" y="4637525"/>
            <a:ext cx="4462758" cy="2077403"/>
          </a:xfrm>
          <a:prstGeom prst="wedgeEllipseCallou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Per </a:t>
            </a:r>
            <a:r>
              <a:rPr lang="en-US" err="1"/>
              <a:t>inspiratiesessie</a:t>
            </a:r>
            <a:r>
              <a:rPr lang="en-US"/>
              <a:t> </a:t>
            </a:r>
            <a:r>
              <a:rPr lang="en-US" err="1"/>
              <a:t>gaan</a:t>
            </a:r>
            <a:r>
              <a:rPr lang="en-US"/>
              <a:t> we </a:t>
            </a:r>
            <a:r>
              <a:rPr lang="en-US" err="1"/>
              <a:t>straks</a:t>
            </a:r>
            <a:r>
              <a:rPr lang="en-US"/>
              <a:t> </a:t>
            </a:r>
            <a:r>
              <a:rPr lang="en-US" err="1"/>
              <a:t>uitgebreid</a:t>
            </a:r>
            <a:r>
              <a:rPr lang="en-US"/>
              <a:t> in op het </a:t>
            </a:r>
            <a:r>
              <a:rPr lang="en-US" err="1"/>
              <a:t>aanbod</a:t>
            </a:r>
            <a:r>
              <a:rPr lang="en-US"/>
              <a:t> </a:t>
            </a:r>
            <a:r>
              <a:rPr lang="en-US" err="1"/>
              <a:t>materialen</a:t>
            </a:r>
            <a:r>
              <a:rPr lang="en-US"/>
              <a:t> per </a:t>
            </a:r>
            <a:r>
              <a:rPr lang="en-US" err="1"/>
              <a:t>doelgroep</a:t>
            </a:r>
            <a:r>
              <a:rPr lang="en-US"/>
              <a:t>. </a:t>
            </a:r>
            <a:r>
              <a:rPr lang="en-US" err="1"/>
              <a:t>Wordt</a:t>
            </a:r>
            <a:r>
              <a:rPr lang="en-US"/>
              <a:t> </a:t>
            </a:r>
            <a:r>
              <a:rPr lang="en-US" err="1"/>
              <a:t>vervolgd</a:t>
            </a:r>
            <a:r>
              <a:rPr lang="en-US"/>
              <a:t> </a:t>
            </a:r>
            <a:r>
              <a:rPr lang="en-US" err="1"/>
              <a:t>dus</a:t>
            </a:r>
            <a:r>
              <a:rPr lang="en-US"/>
              <a:t>...</a:t>
            </a:r>
          </a:p>
        </p:txBody>
      </p:sp>
    </p:spTree>
    <p:extLst>
      <p:ext uri="{BB962C8B-B14F-4D97-AF65-F5344CB8AC3E}">
        <p14:creationId xmlns:p14="http://schemas.microsoft.com/office/powerpoint/2010/main" val="385021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F6CF-7298-64BA-E805-D2496A57541C}"/>
              </a:ext>
            </a:extLst>
          </p:cNvPr>
          <p:cNvSpPr>
            <a:spLocks noGrp="1"/>
          </p:cNvSpPr>
          <p:nvPr>
            <p:ph type="title"/>
          </p:nvPr>
        </p:nvSpPr>
        <p:spPr/>
        <p:txBody>
          <a:bodyPr/>
          <a:lstStyle/>
          <a:p>
            <a:r>
              <a:rPr lang="en-US"/>
              <a:t>Dankjewel-Barka!</a:t>
            </a:r>
          </a:p>
        </p:txBody>
      </p:sp>
      <p:pic>
        <p:nvPicPr>
          <p:cNvPr id="4" name="Content Placeholder 3">
            <a:extLst>
              <a:ext uri="{FF2B5EF4-FFF2-40B4-BE49-F238E27FC236}">
                <a16:creationId xmlns:a16="http://schemas.microsoft.com/office/drawing/2014/main" id="{2887554F-71B5-B4C4-779B-9365F24520D5}"/>
              </a:ext>
            </a:extLst>
          </p:cNvPr>
          <p:cNvPicPr>
            <a:picLocks noGrp="1" noChangeAspect="1"/>
          </p:cNvPicPr>
          <p:nvPr>
            <p:ph idx="1"/>
          </p:nvPr>
        </p:nvPicPr>
        <p:blipFill>
          <a:blip r:embed="rId2"/>
          <a:srcRect t="7157" r="408"/>
          <a:stretch/>
        </p:blipFill>
        <p:spPr>
          <a:xfrm>
            <a:off x="6041181" y="1192978"/>
            <a:ext cx="2957130" cy="5525495"/>
          </a:xfrm>
        </p:spPr>
      </p:pic>
      <p:pic>
        <p:nvPicPr>
          <p:cNvPr id="5" name="Picture 4" descr="Afbeelding met tekst, tekenfilm, Tekenfilm, persoon&#10;&#10;Automatisch gegenereerde beschrijving">
            <a:extLst>
              <a:ext uri="{FF2B5EF4-FFF2-40B4-BE49-F238E27FC236}">
                <a16:creationId xmlns:a16="http://schemas.microsoft.com/office/drawing/2014/main" id="{F837CDBB-8D7B-07DA-4BE3-FD3CCF202B35}"/>
              </a:ext>
            </a:extLst>
          </p:cNvPr>
          <p:cNvPicPr>
            <a:picLocks noChangeAspect="1"/>
          </p:cNvPicPr>
          <p:nvPr/>
        </p:nvPicPr>
        <p:blipFill>
          <a:blip r:embed="rId3"/>
          <a:stretch>
            <a:fillRect/>
          </a:stretch>
        </p:blipFill>
        <p:spPr>
          <a:xfrm>
            <a:off x="521985" y="2698380"/>
            <a:ext cx="2831854" cy="3442882"/>
          </a:xfrm>
          <a:prstGeom prst="rect">
            <a:avLst/>
          </a:prstGeom>
        </p:spPr>
      </p:pic>
      <p:sp>
        <p:nvSpPr>
          <p:cNvPr id="7" name="Tekstvak 6">
            <a:extLst>
              <a:ext uri="{FF2B5EF4-FFF2-40B4-BE49-F238E27FC236}">
                <a16:creationId xmlns:a16="http://schemas.microsoft.com/office/drawing/2014/main" id="{46E1090F-9505-165C-33BD-426375B3AF9B}"/>
              </a:ext>
            </a:extLst>
          </p:cNvPr>
          <p:cNvSpPr txBox="1"/>
          <p:nvPr/>
        </p:nvSpPr>
        <p:spPr>
          <a:xfrm>
            <a:off x="454424" y="1387768"/>
            <a:ext cx="2832049" cy="646331"/>
          </a:xfrm>
          <a:prstGeom prst="rect">
            <a:avLst/>
          </a:prstGeom>
          <a:noFill/>
        </p:spPr>
        <p:txBody>
          <a:bodyPr wrap="square">
            <a:spAutoFit/>
          </a:bodyPr>
          <a:lstStyle/>
          <a:p>
            <a:r>
              <a:rPr lang="nl-BE" dirty="0"/>
              <a:t>Leef met genoeg - methodiek</a:t>
            </a:r>
          </a:p>
        </p:txBody>
      </p:sp>
      <p:pic>
        <p:nvPicPr>
          <p:cNvPr id="6" name="Picture 5" descr="Poster Gelbes buntes Geschenk">
            <a:extLst>
              <a:ext uri="{FF2B5EF4-FFF2-40B4-BE49-F238E27FC236}">
                <a16:creationId xmlns:a16="http://schemas.microsoft.com/office/drawing/2014/main" id="{77C8F6A3-B36D-A7EC-6834-D9FBC29473D0}"/>
              </a:ext>
            </a:extLst>
          </p:cNvPr>
          <p:cNvPicPr>
            <a:picLocks noChangeAspect="1"/>
          </p:cNvPicPr>
          <p:nvPr/>
        </p:nvPicPr>
        <p:blipFill>
          <a:blip r:embed="rId4"/>
          <a:stretch>
            <a:fillRect/>
          </a:stretch>
        </p:blipFill>
        <p:spPr>
          <a:xfrm>
            <a:off x="3620753" y="2959016"/>
            <a:ext cx="2143125" cy="2143125"/>
          </a:xfrm>
          <a:prstGeom prst="rect">
            <a:avLst/>
          </a:prstGeom>
        </p:spPr>
      </p:pic>
    </p:spTree>
    <p:extLst>
      <p:ext uri="{BB962C8B-B14F-4D97-AF65-F5344CB8AC3E}">
        <p14:creationId xmlns:p14="http://schemas.microsoft.com/office/powerpoint/2010/main" val="3884335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C83DE-4F78-C1BE-74A9-DCA86093BA61}"/>
              </a:ext>
            </a:extLst>
          </p:cNvPr>
          <p:cNvSpPr>
            <a:spLocks noGrp="1"/>
          </p:cNvSpPr>
          <p:nvPr>
            <p:ph type="title"/>
          </p:nvPr>
        </p:nvSpPr>
        <p:spPr/>
        <p:txBody>
          <a:bodyPr/>
          <a:lstStyle/>
          <a:p>
            <a:r>
              <a:rPr lang="en-US"/>
              <a:t>Dank-</a:t>
            </a:r>
            <a:r>
              <a:rPr lang="en-US" err="1"/>
              <a:t>jullie</a:t>
            </a:r>
            <a:r>
              <a:rPr lang="en-US"/>
              <a:t>-</a:t>
            </a:r>
            <a:r>
              <a:rPr lang="en-US" err="1"/>
              <a:t>wel</a:t>
            </a:r>
            <a:r>
              <a:rPr lang="en-US"/>
              <a:t>! Merci! Barka!</a:t>
            </a:r>
          </a:p>
        </p:txBody>
      </p:sp>
      <p:pic>
        <p:nvPicPr>
          <p:cNvPr id="4" name="Content Placeholder 3" descr="Afbeelding met tekst, Lettertype, Post-it-briefje, geel&#10;&#10;Automatisch gegenereerde beschrijving">
            <a:extLst>
              <a:ext uri="{FF2B5EF4-FFF2-40B4-BE49-F238E27FC236}">
                <a16:creationId xmlns:a16="http://schemas.microsoft.com/office/drawing/2014/main" id="{8F1BA6F2-67A6-E4C6-43FA-8AC442B9DA2E}"/>
              </a:ext>
            </a:extLst>
          </p:cNvPr>
          <p:cNvPicPr>
            <a:picLocks noGrp="1" noChangeAspect="1"/>
          </p:cNvPicPr>
          <p:nvPr>
            <p:ph idx="1"/>
          </p:nvPr>
        </p:nvPicPr>
        <p:blipFill>
          <a:blip r:embed="rId2"/>
          <a:stretch>
            <a:fillRect/>
          </a:stretch>
        </p:blipFill>
        <p:spPr>
          <a:xfrm>
            <a:off x="4790694" y="1713734"/>
            <a:ext cx="4043573" cy="4157283"/>
          </a:xfrm>
        </p:spPr>
      </p:pic>
      <p:pic>
        <p:nvPicPr>
          <p:cNvPr id="6" name="Picture 5" descr="Afbeelding met kleding, persoon, glimlach, Menselijk gezicht&#10;&#10;Automatisch gegenereerde beschrijving">
            <a:extLst>
              <a:ext uri="{FF2B5EF4-FFF2-40B4-BE49-F238E27FC236}">
                <a16:creationId xmlns:a16="http://schemas.microsoft.com/office/drawing/2014/main" id="{062E682E-E419-14C8-FA9E-2906D667442A}"/>
              </a:ext>
            </a:extLst>
          </p:cNvPr>
          <p:cNvPicPr>
            <a:picLocks noChangeAspect="1"/>
          </p:cNvPicPr>
          <p:nvPr/>
        </p:nvPicPr>
        <p:blipFill>
          <a:blip r:embed="rId3"/>
          <a:stretch>
            <a:fillRect/>
          </a:stretch>
        </p:blipFill>
        <p:spPr>
          <a:xfrm>
            <a:off x="539241" y="1062463"/>
            <a:ext cx="4030430" cy="5666247"/>
          </a:xfrm>
          <a:prstGeom prst="rect">
            <a:avLst/>
          </a:prstGeom>
        </p:spPr>
      </p:pic>
    </p:spTree>
    <p:extLst>
      <p:ext uri="{BB962C8B-B14F-4D97-AF65-F5344CB8AC3E}">
        <p14:creationId xmlns:p14="http://schemas.microsoft.com/office/powerpoint/2010/main" val="432511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19E41-3DF2-8EDE-DF7C-EDE8D35E8D1C}"/>
              </a:ext>
            </a:extLst>
          </p:cNvPr>
          <p:cNvSpPr>
            <a:spLocks noGrp="1"/>
          </p:cNvSpPr>
          <p:nvPr>
            <p:ph type="title"/>
          </p:nvPr>
        </p:nvSpPr>
        <p:spPr/>
        <p:txBody>
          <a:bodyPr/>
          <a:lstStyle/>
          <a:p>
            <a:r>
              <a:rPr lang="en-US" err="1"/>
              <a:t>Kennismaking</a:t>
            </a:r>
            <a:r>
              <a:rPr lang="en-US"/>
              <a:t> met Gloria(10) &amp; Jessica (4)</a:t>
            </a:r>
          </a:p>
        </p:txBody>
      </p:sp>
      <p:sp>
        <p:nvSpPr>
          <p:cNvPr id="3" name="Content Placeholder 2">
            <a:extLst>
              <a:ext uri="{FF2B5EF4-FFF2-40B4-BE49-F238E27FC236}">
                <a16:creationId xmlns:a16="http://schemas.microsoft.com/office/drawing/2014/main" id="{A9299E48-E027-54BF-4578-23255A109E22}"/>
              </a:ext>
            </a:extLst>
          </p:cNvPr>
          <p:cNvSpPr>
            <a:spLocks noGrp="1"/>
          </p:cNvSpPr>
          <p:nvPr>
            <p:ph idx="1"/>
          </p:nvPr>
        </p:nvSpPr>
        <p:spPr/>
        <p:txBody>
          <a:bodyPr vert="horz" lIns="91440" tIns="45720" rIns="91440" bIns="45720" rtlCol="0" anchor="t">
            <a:normAutofit/>
          </a:bodyPr>
          <a:lstStyle/>
          <a:p>
            <a:r>
              <a:rPr lang="nl-BE" sz="3200" dirty="0"/>
              <a:t>Videofragment</a:t>
            </a:r>
          </a:p>
          <a:p>
            <a:r>
              <a:rPr lang="nl-BE" sz="1600" dirty="0"/>
              <a:t>In deze presentatie wordt verwezen naar materialen en filmfragmenten. Deze kan je terugvinden in de </a:t>
            </a:r>
            <a:r>
              <a:rPr lang="nl-BE" sz="1600" dirty="0">
                <a:hlinkClick r:id="rId2"/>
              </a:rPr>
              <a:t>webshop</a:t>
            </a:r>
            <a:endParaRPr lang="nl-BE" sz="1600" dirty="0"/>
          </a:p>
        </p:txBody>
      </p:sp>
    </p:spTree>
    <p:extLst>
      <p:ext uri="{BB962C8B-B14F-4D97-AF65-F5344CB8AC3E}">
        <p14:creationId xmlns:p14="http://schemas.microsoft.com/office/powerpoint/2010/main" val="156955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70424-2E3E-E993-5639-5CEE86223BF2}"/>
              </a:ext>
            </a:extLst>
          </p:cNvPr>
          <p:cNvSpPr>
            <a:spLocks noGrp="1"/>
          </p:cNvSpPr>
          <p:nvPr>
            <p:ph type="title"/>
          </p:nvPr>
        </p:nvSpPr>
        <p:spPr>
          <a:xfrm>
            <a:off x="538120" y="-333853"/>
            <a:ext cx="5152702" cy="1162050"/>
          </a:xfrm>
        </p:spPr>
        <p:txBody>
          <a:bodyPr vert="horz" lIns="91440" tIns="45720" rIns="91440" bIns="45720" rtlCol="0" anchor="b" anchorCtr="0">
            <a:normAutofit/>
          </a:bodyPr>
          <a:lstStyle/>
          <a:p>
            <a:r>
              <a:rPr lang="en-US" err="1"/>
              <a:t>Landbouw</a:t>
            </a:r>
            <a:r>
              <a:rPr lang="en-US"/>
              <a:t> is van </a:t>
            </a:r>
            <a:r>
              <a:rPr lang="en-US" err="1"/>
              <a:t>levensbelang</a:t>
            </a:r>
            <a:r>
              <a:rPr lang="en-US"/>
              <a:t> in Burkina Faso</a:t>
            </a:r>
          </a:p>
        </p:txBody>
      </p:sp>
      <p:pic>
        <p:nvPicPr>
          <p:cNvPr id="5" name="Picture 4">
            <a:extLst>
              <a:ext uri="{FF2B5EF4-FFF2-40B4-BE49-F238E27FC236}">
                <a16:creationId xmlns:a16="http://schemas.microsoft.com/office/drawing/2014/main" id="{D0F5FFA5-B3BC-CBB8-1A5F-8C3F9FD9D317}"/>
              </a:ext>
            </a:extLst>
          </p:cNvPr>
          <p:cNvPicPr>
            <a:picLocks noChangeAspect="1"/>
          </p:cNvPicPr>
          <p:nvPr/>
        </p:nvPicPr>
        <p:blipFill>
          <a:blip r:embed="rId2"/>
          <a:srcRect l="39597" r="20010" b="-1"/>
          <a:stretch/>
        </p:blipFill>
        <p:spPr>
          <a:xfrm>
            <a:off x="4576439" y="1567775"/>
            <a:ext cx="4221626" cy="4892183"/>
          </a:xfrm>
          <a:prstGeom prst="rect">
            <a:avLst/>
          </a:prstGeom>
          <a:noFill/>
        </p:spPr>
      </p:pic>
      <p:sp>
        <p:nvSpPr>
          <p:cNvPr id="4" name="TextBox 3">
            <a:extLst>
              <a:ext uri="{FF2B5EF4-FFF2-40B4-BE49-F238E27FC236}">
                <a16:creationId xmlns:a16="http://schemas.microsoft.com/office/drawing/2014/main" id="{B5989FB0-9DEC-7D7C-CE53-099C120D114B}"/>
              </a:ext>
            </a:extLst>
          </p:cNvPr>
          <p:cNvSpPr txBox="1"/>
          <p:nvPr/>
        </p:nvSpPr>
        <p:spPr>
          <a:xfrm>
            <a:off x="457200" y="1435100"/>
            <a:ext cx="4029931" cy="46910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ct val="20000"/>
              </a:spcBef>
            </a:pPr>
            <a:r>
              <a:rPr lang="nl-BE" sz="2500">
                <a:solidFill>
                  <a:schemeClr val="tx1">
                    <a:lumMod val="50000"/>
                    <a:lumOff val="50000"/>
                  </a:schemeClr>
                </a:solidFill>
              </a:rPr>
              <a:t>              </a:t>
            </a:r>
            <a:r>
              <a:rPr lang="nl-BE" sz="2500">
                <a:solidFill>
                  <a:srgbClr val="F50AA3"/>
                </a:solidFill>
              </a:rPr>
              <a:t>MAAR</a:t>
            </a:r>
            <a:endParaRPr lang="nl-BE" sz="2500" kern="1200">
              <a:solidFill>
                <a:srgbClr val="F50AA3"/>
              </a:solidFill>
              <a:latin typeface="+mn-lt"/>
            </a:endParaRPr>
          </a:p>
          <a:p>
            <a:pPr>
              <a:spcBef>
                <a:spcPct val="20000"/>
              </a:spcBef>
            </a:pPr>
            <a:endParaRPr lang="nl-BE" sz="2500" kern="1200">
              <a:solidFill>
                <a:schemeClr val="tx1">
                  <a:lumMod val="50000"/>
                  <a:lumOff val="50000"/>
                </a:schemeClr>
              </a:solidFill>
              <a:latin typeface="+mn-lt"/>
            </a:endParaRPr>
          </a:p>
          <a:p>
            <a:pPr>
              <a:spcBef>
                <a:spcPct val="20000"/>
              </a:spcBef>
            </a:pPr>
            <a:r>
              <a:rPr lang="nl-BE" sz="2500" kern="1200">
                <a:solidFill>
                  <a:schemeClr val="tx1">
                    <a:lumMod val="50000"/>
                    <a:lumOff val="50000"/>
                  </a:schemeClr>
                </a:solidFill>
                <a:latin typeface="+mn-lt"/>
                <a:ea typeface="+mn-ea"/>
                <a:cs typeface="+mn-cs"/>
              </a:rPr>
              <a:t>Uitdagingen door klimaatverandering</a:t>
            </a:r>
            <a:endParaRPr lang="nl-BE" sz="2500" kern="1200">
              <a:solidFill>
                <a:schemeClr val="tx1">
                  <a:lumMod val="50000"/>
                  <a:lumOff val="50000"/>
                </a:schemeClr>
              </a:solidFill>
              <a:latin typeface="+mn-lt"/>
            </a:endParaRPr>
          </a:p>
          <a:p>
            <a:pPr>
              <a:spcBef>
                <a:spcPct val="20000"/>
              </a:spcBef>
            </a:pPr>
            <a:r>
              <a:rPr lang="nl-BE" sz="2500" kern="1200">
                <a:solidFill>
                  <a:schemeClr val="tx1">
                    <a:lumMod val="50000"/>
                    <a:lumOff val="50000"/>
                  </a:schemeClr>
                </a:solidFill>
                <a:latin typeface="+mn-lt"/>
                <a:ea typeface="+mn-ea"/>
                <a:cs typeface="+mn-cs"/>
              </a:rPr>
              <a:t>                          </a:t>
            </a:r>
            <a:endParaRPr lang="nl-BE" sz="2500" kern="1200">
              <a:solidFill>
                <a:schemeClr val="tx1">
                  <a:lumMod val="50000"/>
                  <a:lumOff val="50000"/>
                </a:schemeClr>
              </a:solidFill>
              <a:latin typeface="+mn-lt"/>
            </a:endParaRPr>
          </a:p>
          <a:p>
            <a:pPr>
              <a:spcBef>
                <a:spcPct val="20000"/>
              </a:spcBef>
            </a:pPr>
            <a:r>
              <a:rPr lang="nl-BE" sz="2500" kern="1200">
                <a:solidFill>
                  <a:schemeClr val="tx1">
                    <a:lumMod val="50000"/>
                    <a:lumOff val="50000"/>
                  </a:schemeClr>
                </a:solidFill>
                <a:latin typeface="+mn-lt"/>
                <a:ea typeface="+mn-ea"/>
                <a:cs typeface="+mn-cs"/>
              </a:rPr>
              <a:t>               +</a:t>
            </a:r>
            <a:endParaRPr lang="nl-BE" sz="2500" kern="1200">
              <a:solidFill>
                <a:schemeClr val="tx1">
                  <a:lumMod val="50000"/>
                  <a:lumOff val="50000"/>
                </a:schemeClr>
              </a:solidFill>
              <a:latin typeface="+mn-lt"/>
            </a:endParaRPr>
          </a:p>
          <a:p>
            <a:pPr>
              <a:spcBef>
                <a:spcPct val="20000"/>
              </a:spcBef>
            </a:pPr>
            <a:endParaRPr lang="nl-BE" sz="2500" kern="1200">
              <a:solidFill>
                <a:schemeClr val="tx1">
                  <a:lumMod val="50000"/>
                  <a:lumOff val="50000"/>
                </a:schemeClr>
              </a:solidFill>
              <a:latin typeface="+mn-lt"/>
            </a:endParaRPr>
          </a:p>
          <a:p>
            <a:pPr>
              <a:spcBef>
                <a:spcPct val="20000"/>
              </a:spcBef>
            </a:pPr>
            <a:r>
              <a:rPr lang="nl-BE" sz="2500">
                <a:solidFill>
                  <a:schemeClr val="tx1">
                    <a:lumMod val="50000"/>
                    <a:lumOff val="50000"/>
                  </a:schemeClr>
                </a:solidFill>
              </a:rPr>
              <a:t>Steeds grotere</a:t>
            </a:r>
            <a:r>
              <a:rPr lang="nl-BE" sz="2500" kern="1200">
                <a:solidFill>
                  <a:schemeClr val="tx1">
                    <a:lumMod val="50000"/>
                    <a:lumOff val="50000"/>
                  </a:schemeClr>
                </a:solidFill>
                <a:latin typeface="+mn-lt"/>
                <a:ea typeface="+mn-ea"/>
                <a:cs typeface="+mn-cs"/>
              </a:rPr>
              <a:t> </a:t>
            </a:r>
            <a:r>
              <a:rPr lang="nl-BE" sz="2500">
                <a:solidFill>
                  <a:schemeClr val="tx1">
                    <a:lumMod val="50000"/>
                    <a:lumOff val="50000"/>
                  </a:schemeClr>
                </a:solidFill>
              </a:rPr>
              <a:t>afhankelijkheid</a:t>
            </a:r>
            <a:r>
              <a:rPr lang="nl-BE" sz="2500" kern="1200">
                <a:solidFill>
                  <a:schemeClr val="tx1">
                    <a:lumMod val="50000"/>
                    <a:lumOff val="50000"/>
                  </a:schemeClr>
                </a:solidFill>
                <a:latin typeface="+mn-lt"/>
                <a:ea typeface="+mn-ea"/>
                <a:cs typeface="+mn-cs"/>
              </a:rPr>
              <a:t> van pesticiden</a:t>
            </a:r>
            <a:endParaRPr lang="nl-BE" sz="2500" kern="1200">
              <a:solidFill>
                <a:schemeClr val="tx1">
                  <a:lumMod val="50000"/>
                  <a:lumOff val="50000"/>
                </a:schemeClr>
              </a:solidFill>
              <a:latin typeface="+mn-lt"/>
            </a:endParaRPr>
          </a:p>
          <a:p>
            <a:pPr>
              <a:spcBef>
                <a:spcPct val="20000"/>
              </a:spcBef>
            </a:pPr>
            <a:endParaRPr lang="nl-BE" sz="1400" kern="1200">
              <a:solidFill>
                <a:schemeClr val="tx1">
                  <a:lumMod val="50000"/>
                  <a:lumOff val="50000"/>
                </a:schemeClr>
              </a:solidFill>
              <a:latin typeface="+mn-lt"/>
              <a:ea typeface="+mn-ea"/>
              <a:cs typeface="+mn-cs"/>
            </a:endParaRPr>
          </a:p>
          <a:p>
            <a:pPr>
              <a:spcBef>
                <a:spcPct val="20000"/>
              </a:spcBef>
            </a:pPr>
            <a:endParaRPr lang="nl-BE" sz="1400" kern="1200">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3461857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E55F-51F9-3755-3B0C-31D975331A58}"/>
              </a:ext>
            </a:extLst>
          </p:cNvPr>
          <p:cNvSpPr>
            <a:spLocks noGrp="1"/>
          </p:cNvSpPr>
          <p:nvPr>
            <p:ph type="title"/>
          </p:nvPr>
        </p:nvSpPr>
        <p:spPr>
          <a:xfrm>
            <a:off x="2024" y="224636"/>
            <a:ext cx="7502918" cy="522642"/>
          </a:xfrm>
        </p:spPr>
        <p:txBody>
          <a:bodyPr/>
          <a:lstStyle/>
          <a:p>
            <a:r>
              <a:rPr lang="en-US" sz="2800"/>
              <a:t> </a:t>
            </a:r>
            <a:r>
              <a:rPr lang="en-US" sz="2800" err="1"/>
              <a:t>Pesticiden</a:t>
            </a:r>
            <a:r>
              <a:rPr lang="en-US" sz="2800"/>
              <a:t>, </a:t>
            </a:r>
            <a:r>
              <a:rPr lang="en-US" sz="2800" err="1"/>
              <a:t>vaak</a:t>
            </a:r>
            <a:r>
              <a:rPr lang="en-US" sz="2800"/>
              <a:t> in Europa </a:t>
            </a:r>
            <a:r>
              <a:rPr lang="en-US" sz="2800" err="1"/>
              <a:t>verboden</a:t>
            </a:r>
          </a:p>
        </p:txBody>
      </p:sp>
      <p:sp>
        <p:nvSpPr>
          <p:cNvPr id="5" name="TextBox 4">
            <a:extLst>
              <a:ext uri="{FF2B5EF4-FFF2-40B4-BE49-F238E27FC236}">
                <a16:creationId xmlns:a16="http://schemas.microsoft.com/office/drawing/2014/main" id="{8D257A4D-82C6-14EA-7F04-416A7DF09BF9}"/>
              </a:ext>
            </a:extLst>
          </p:cNvPr>
          <p:cNvSpPr txBox="1"/>
          <p:nvPr/>
        </p:nvSpPr>
        <p:spPr>
          <a:xfrm>
            <a:off x="4818807" y="1521302"/>
            <a:ext cx="3946890"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7F7F7F"/>
                </a:solidFill>
                <a:cs typeface="Segoe UI"/>
              </a:rPr>
              <a:t>Omdat....</a:t>
            </a:r>
            <a:r>
              <a:rPr lang="en-US" sz="2400">
                <a:cs typeface="Segoe UI"/>
              </a:rPr>
              <a:t>​</a:t>
            </a:r>
          </a:p>
          <a:p>
            <a:r>
              <a:rPr lang="en-US" sz="2400">
                <a:cs typeface="Segoe UI"/>
              </a:rPr>
              <a:t>​</a:t>
            </a:r>
          </a:p>
          <a:p>
            <a:pPr marL="514350" indent="-514350">
              <a:buFont typeface=""/>
              <a:buAutoNum type="arabicPeriod"/>
            </a:pPr>
            <a:r>
              <a:rPr lang="en-US" sz="2400">
                <a:solidFill>
                  <a:srgbClr val="7F7F7F"/>
                </a:solidFill>
                <a:cs typeface="Arial"/>
              </a:rPr>
              <a:t>Ze </a:t>
            </a:r>
            <a:r>
              <a:rPr lang="en-US" sz="2400" err="1">
                <a:solidFill>
                  <a:srgbClr val="7F7F7F"/>
                </a:solidFill>
                <a:cs typeface="Arial"/>
              </a:rPr>
              <a:t>zijn</a:t>
            </a:r>
            <a:r>
              <a:rPr lang="en-US" sz="2400">
                <a:solidFill>
                  <a:srgbClr val="7F7F7F"/>
                </a:solidFill>
                <a:cs typeface="Arial"/>
              </a:rPr>
              <a:t> </a:t>
            </a:r>
            <a:r>
              <a:rPr lang="en-US" sz="2400" err="1">
                <a:solidFill>
                  <a:srgbClr val="7F7F7F"/>
                </a:solidFill>
                <a:cs typeface="Arial"/>
              </a:rPr>
              <a:t>kankerverwekkend</a:t>
            </a:r>
            <a:r>
              <a:rPr lang="en-US" sz="2400">
                <a:solidFill>
                  <a:srgbClr val="7F7F7F"/>
                </a:solidFill>
                <a:cs typeface="Arial"/>
              </a:rPr>
              <a:t>. Ze </a:t>
            </a:r>
            <a:r>
              <a:rPr lang="en-US" sz="2400" err="1">
                <a:solidFill>
                  <a:srgbClr val="7F7F7F"/>
                </a:solidFill>
                <a:cs typeface="Arial"/>
              </a:rPr>
              <a:t>maken</a:t>
            </a:r>
            <a:r>
              <a:rPr lang="en-US" sz="2400">
                <a:solidFill>
                  <a:srgbClr val="7F7F7F"/>
                </a:solidFill>
                <a:cs typeface="Arial"/>
              </a:rPr>
              <a:t> </a:t>
            </a:r>
            <a:r>
              <a:rPr lang="en-US" sz="2400" err="1">
                <a:solidFill>
                  <a:srgbClr val="7F7F7F"/>
                </a:solidFill>
                <a:cs typeface="Arial"/>
              </a:rPr>
              <a:t>mensen</a:t>
            </a:r>
            <a:r>
              <a:rPr lang="en-US" sz="2400">
                <a:solidFill>
                  <a:srgbClr val="7F7F7F"/>
                </a:solidFill>
                <a:cs typeface="Arial"/>
              </a:rPr>
              <a:t> </a:t>
            </a:r>
            <a:r>
              <a:rPr lang="en-US" sz="2400" err="1">
                <a:solidFill>
                  <a:srgbClr val="7F7F7F"/>
                </a:solidFill>
                <a:cs typeface="Arial"/>
              </a:rPr>
              <a:t>ziek</a:t>
            </a:r>
            <a:r>
              <a:rPr lang="en-US" sz="2400">
                <a:solidFill>
                  <a:srgbClr val="7F7F7F"/>
                </a:solidFill>
                <a:cs typeface="Arial"/>
              </a:rPr>
              <a:t>.</a:t>
            </a:r>
            <a:r>
              <a:rPr lang="en-US" sz="2400">
                <a:cs typeface="Arial"/>
              </a:rPr>
              <a:t>​</a:t>
            </a:r>
          </a:p>
          <a:p>
            <a:pPr marL="514350" indent="-514350">
              <a:buFont typeface=""/>
              <a:buAutoNum type="arabicPeriod"/>
            </a:pPr>
            <a:endParaRPr lang="en-US" sz="2400">
              <a:cs typeface="Arial"/>
            </a:endParaRPr>
          </a:p>
          <a:p>
            <a:pPr marL="514350" indent="-514350">
              <a:buFont typeface=""/>
              <a:buAutoNum type="arabicPeriod" startAt="2"/>
            </a:pPr>
            <a:r>
              <a:rPr lang="en-US" sz="2400">
                <a:solidFill>
                  <a:srgbClr val="7F7F7F"/>
                </a:solidFill>
                <a:cs typeface="Arial"/>
              </a:rPr>
              <a:t>Ze </a:t>
            </a:r>
            <a:r>
              <a:rPr lang="en-US" sz="2400" err="1">
                <a:solidFill>
                  <a:srgbClr val="7F7F7F"/>
                </a:solidFill>
                <a:cs typeface="Arial"/>
              </a:rPr>
              <a:t>verstoren</a:t>
            </a:r>
            <a:r>
              <a:rPr lang="en-US" sz="2400">
                <a:solidFill>
                  <a:srgbClr val="7F7F7F"/>
                </a:solidFill>
                <a:cs typeface="Arial"/>
              </a:rPr>
              <a:t> de </a:t>
            </a:r>
            <a:r>
              <a:rPr lang="en-US" sz="2400" err="1">
                <a:solidFill>
                  <a:srgbClr val="7F7F7F"/>
                </a:solidFill>
                <a:cs typeface="Arial"/>
              </a:rPr>
              <a:t>hormoonhuishouding</a:t>
            </a:r>
            <a:r>
              <a:rPr lang="en-US" sz="2400">
                <a:cs typeface="Arial"/>
              </a:rPr>
              <a:t>​</a:t>
            </a:r>
          </a:p>
          <a:p>
            <a:pPr marL="514350" indent="-514350">
              <a:buFont typeface=""/>
              <a:buAutoNum type="arabicPeriod" startAt="2"/>
            </a:pPr>
            <a:endParaRPr lang="en-US" sz="2400">
              <a:cs typeface="Arial"/>
            </a:endParaRPr>
          </a:p>
          <a:p>
            <a:pPr marL="514350" indent="-514350">
              <a:buFont typeface=""/>
              <a:buAutoNum type="arabicPeriod" startAt="3"/>
            </a:pPr>
            <a:r>
              <a:rPr lang="en-US" sz="2400">
                <a:solidFill>
                  <a:srgbClr val="7F7F7F"/>
                </a:solidFill>
                <a:cs typeface="Arial"/>
              </a:rPr>
              <a:t>Ze </a:t>
            </a:r>
            <a:r>
              <a:rPr lang="en-US" sz="2400" err="1">
                <a:solidFill>
                  <a:srgbClr val="7F7F7F"/>
                </a:solidFill>
                <a:cs typeface="Arial"/>
              </a:rPr>
              <a:t>vervuilen</a:t>
            </a:r>
            <a:r>
              <a:rPr lang="en-US" sz="2400">
                <a:solidFill>
                  <a:srgbClr val="7F7F7F"/>
                </a:solidFill>
                <a:cs typeface="Arial"/>
              </a:rPr>
              <a:t> het milieu</a:t>
            </a:r>
            <a:r>
              <a:rPr lang="en-US" sz="2400">
                <a:cs typeface="Arial"/>
              </a:rPr>
              <a:t>​</a:t>
            </a:r>
          </a:p>
          <a:p>
            <a:r>
              <a:rPr lang="en-US" sz="2400">
                <a:cs typeface="Segoe UI"/>
              </a:rPr>
              <a:t>​</a:t>
            </a:r>
          </a:p>
        </p:txBody>
      </p:sp>
      <p:pic>
        <p:nvPicPr>
          <p:cNvPr id="9" name="Picture 8">
            <a:extLst>
              <a:ext uri="{FF2B5EF4-FFF2-40B4-BE49-F238E27FC236}">
                <a16:creationId xmlns:a16="http://schemas.microsoft.com/office/drawing/2014/main" id="{9A162EE3-0775-E068-BB8B-E1845C53625C}"/>
              </a:ext>
            </a:extLst>
          </p:cNvPr>
          <p:cNvPicPr>
            <a:picLocks noChangeAspect="1"/>
          </p:cNvPicPr>
          <p:nvPr/>
        </p:nvPicPr>
        <p:blipFill>
          <a:blip r:embed="rId2"/>
          <a:stretch>
            <a:fillRect/>
          </a:stretch>
        </p:blipFill>
        <p:spPr>
          <a:xfrm>
            <a:off x="385119" y="1596746"/>
            <a:ext cx="4038600" cy="4038600"/>
          </a:xfrm>
          <a:prstGeom prst="rect">
            <a:avLst/>
          </a:prstGeom>
          <a:noFill/>
        </p:spPr>
      </p:pic>
    </p:spTree>
    <p:extLst>
      <p:ext uri="{BB962C8B-B14F-4D97-AF65-F5344CB8AC3E}">
        <p14:creationId xmlns:p14="http://schemas.microsoft.com/office/powerpoint/2010/main" val="2759905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7625B9A-22B2-66BE-0CAF-7C37A33A5A78}"/>
              </a:ext>
            </a:extLst>
          </p:cNvPr>
          <p:cNvSpPr>
            <a:spLocks noGrp="1"/>
          </p:cNvSpPr>
          <p:nvPr>
            <p:ph type="title"/>
          </p:nvPr>
        </p:nvSpPr>
        <p:spPr>
          <a:xfrm>
            <a:off x="457200" y="-1905"/>
            <a:ext cx="6613799" cy="522642"/>
          </a:xfrm>
        </p:spPr>
        <p:txBody>
          <a:bodyPr/>
          <a:lstStyle/>
          <a:p>
            <a:r>
              <a:rPr lang="en-US" err="1"/>
              <a:t>Campagneverhaal</a:t>
            </a:r>
            <a:r>
              <a:rPr lang="en-US"/>
              <a:t> </a:t>
            </a:r>
            <a:r>
              <a:rPr lang="en-US" err="1"/>
              <a:t>volwassenen</a:t>
            </a:r>
            <a:r>
              <a:rPr lang="en-US"/>
              <a:t>: verontwaardiging!</a:t>
            </a:r>
          </a:p>
        </p:txBody>
      </p:sp>
      <p:pic>
        <p:nvPicPr>
          <p:cNvPr id="4" name="Content Placeholder 3" descr="Afbeelding met tekst, hemel, plant, poster&#10;&#10;Automatisch gegenereerde beschrijving">
            <a:extLst>
              <a:ext uri="{FF2B5EF4-FFF2-40B4-BE49-F238E27FC236}">
                <a16:creationId xmlns:a16="http://schemas.microsoft.com/office/drawing/2014/main" id="{1BFEF919-DCEC-ED8D-FF10-A90BEF314CDA}"/>
              </a:ext>
            </a:extLst>
          </p:cNvPr>
          <p:cNvPicPr>
            <a:picLocks noGrp="1" noChangeAspect="1"/>
          </p:cNvPicPr>
          <p:nvPr>
            <p:ph idx="1"/>
          </p:nvPr>
        </p:nvPicPr>
        <p:blipFill>
          <a:blip r:embed="rId2"/>
          <a:srcRect l="4424" r="568" b="-2"/>
          <a:stretch/>
        </p:blipFill>
        <p:spPr>
          <a:xfrm>
            <a:off x="457200" y="1600200"/>
            <a:ext cx="8229600" cy="4525963"/>
          </a:xfrm>
          <a:noFill/>
        </p:spPr>
      </p:pic>
    </p:spTree>
    <p:extLst>
      <p:ext uri="{BB962C8B-B14F-4D97-AF65-F5344CB8AC3E}">
        <p14:creationId xmlns:p14="http://schemas.microsoft.com/office/powerpoint/2010/main" val="866630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B8A5-8AC3-5281-2DA4-DC19CA84A332}"/>
              </a:ext>
            </a:extLst>
          </p:cNvPr>
          <p:cNvSpPr>
            <a:spLocks noGrp="1"/>
          </p:cNvSpPr>
          <p:nvPr>
            <p:ph type="title"/>
          </p:nvPr>
        </p:nvSpPr>
        <p:spPr>
          <a:xfrm>
            <a:off x="457200" y="224636"/>
            <a:ext cx="6494692" cy="522642"/>
          </a:xfrm>
        </p:spPr>
        <p:txBody>
          <a:bodyPr/>
          <a:lstStyle/>
          <a:p>
            <a:r>
              <a:rPr lang="en-US"/>
              <a:t>+++ </a:t>
            </a:r>
            <a:r>
              <a:rPr lang="en-US" err="1"/>
              <a:t>Hoopvolle</a:t>
            </a:r>
            <a:r>
              <a:rPr lang="en-US"/>
              <a:t> </a:t>
            </a:r>
            <a:r>
              <a:rPr lang="en-US" err="1"/>
              <a:t>boodschap</a:t>
            </a:r>
            <a:r>
              <a:rPr lang="en-US"/>
              <a:t> +++</a:t>
            </a:r>
          </a:p>
        </p:txBody>
      </p:sp>
      <p:pic>
        <p:nvPicPr>
          <p:cNvPr id="4" name="Picture 3">
            <a:extLst>
              <a:ext uri="{FF2B5EF4-FFF2-40B4-BE49-F238E27FC236}">
                <a16:creationId xmlns:a16="http://schemas.microsoft.com/office/drawing/2014/main" id="{F2EC6B04-A2FE-F8DE-91D4-8A5598DB1942}"/>
              </a:ext>
            </a:extLst>
          </p:cNvPr>
          <p:cNvPicPr>
            <a:picLocks noChangeAspect="1"/>
          </p:cNvPicPr>
          <p:nvPr/>
        </p:nvPicPr>
        <p:blipFill>
          <a:blip r:embed="rId3"/>
          <a:stretch>
            <a:fillRect/>
          </a:stretch>
        </p:blipFill>
        <p:spPr>
          <a:xfrm>
            <a:off x="0" y="1297157"/>
            <a:ext cx="9144000" cy="4263686"/>
          </a:xfrm>
          <a:prstGeom prst="rect">
            <a:avLst/>
          </a:prstGeom>
        </p:spPr>
      </p:pic>
      <p:sp>
        <p:nvSpPr>
          <p:cNvPr id="5" name="TextBox 4">
            <a:extLst>
              <a:ext uri="{FF2B5EF4-FFF2-40B4-BE49-F238E27FC236}">
                <a16:creationId xmlns:a16="http://schemas.microsoft.com/office/drawing/2014/main" id="{C6473B6C-4555-BE62-F7FD-278E34C4C80E}"/>
              </a:ext>
            </a:extLst>
          </p:cNvPr>
          <p:cNvSpPr txBox="1"/>
          <p:nvPr/>
        </p:nvSpPr>
        <p:spPr>
          <a:xfrm>
            <a:off x="454127" y="2768227"/>
            <a:ext cx="13179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solidFill>
                  <a:srgbClr val="F50AA3"/>
                </a:solidFill>
              </a:rPr>
              <a:t>2023</a:t>
            </a:r>
          </a:p>
        </p:txBody>
      </p:sp>
    </p:spTree>
    <p:extLst>
      <p:ext uri="{BB962C8B-B14F-4D97-AF65-F5344CB8AC3E}">
        <p14:creationId xmlns:p14="http://schemas.microsoft.com/office/powerpoint/2010/main" val="816616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ding, persoon, glimlach, Menselijk gezicht&#10;&#10;Automatisch gegenereerde beschrijving">
            <a:extLst>
              <a:ext uri="{FF2B5EF4-FFF2-40B4-BE49-F238E27FC236}">
                <a16:creationId xmlns:a16="http://schemas.microsoft.com/office/drawing/2014/main" id="{F88BC1C2-F602-5E97-FB68-C0EC07981E18}"/>
              </a:ext>
            </a:extLst>
          </p:cNvPr>
          <p:cNvPicPr>
            <a:picLocks noChangeAspect="1"/>
          </p:cNvPicPr>
          <p:nvPr/>
        </p:nvPicPr>
        <p:blipFill>
          <a:blip r:embed="rId4"/>
          <a:stretch>
            <a:fillRect/>
          </a:stretch>
        </p:blipFill>
        <p:spPr>
          <a:xfrm>
            <a:off x="5341426" y="1319336"/>
            <a:ext cx="3654114" cy="5128328"/>
          </a:xfrm>
          <a:prstGeom prst="rect">
            <a:avLst/>
          </a:prstGeom>
        </p:spPr>
      </p:pic>
      <p:pic>
        <p:nvPicPr>
          <p:cNvPr id="4" name="Online Media 3" title="Broederlijkdelen Animatievideo De 25%-revolutie">
            <a:hlinkClick r:id="" action="ppaction://media"/>
            <a:extLst>
              <a:ext uri="{FF2B5EF4-FFF2-40B4-BE49-F238E27FC236}">
                <a16:creationId xmlns:a16="http://schemas.microsoft.com/office/drawing/2014/main" id="{A9EB94DD-FE92-360A-97E8-E1C5AE8E39AF}"/>
              </a:ext>
            </a:extLst>
          </p:cNvPr>
          <p:cNvPicPr>
            <a:picLocks noGrp="1" noRot="1" noChangeAspect="1"/>
          </p:cNvPicPr>
          <p:nvPr>
            <p:ph idx="1"/>
            <a:videoFile r:link="rId1"/>
          </p:nvPr>
        </p:nvPicPr>
        <p:blipFill>
          <a:blip r:embed="rId5"/>
          <a:stretch>
            <a:fillRect/>
          </a:stretch>
        </p:blipFill>
        <p:spPr>
          <a:xfrm>
            <a:off x="466725" y="2557463"/>
            <a:ext cx="4102100" cy="2316162"/>
          </a:xfrm>
        </p:spPr>
      </p:pic>
      <p:sp>
        <p:nvSpPr>
          <p:cNvPr id="2" name="TextBox 1">
            <a:extLst>
              <a:ext uri="{FF2B5EF4-FFF2-40B4-BE49-F238E27FC236}">
                <a16:creationId xmlns:a16="http://schemas.microsoft.com/office/drawing/2014/main" id="{94B414BE-9C55-538F-8A4D-1E85C39E3991}"/>
              </a:ext>
            </a:extLst>
          </p:cNvPr>
          <p:cNvSpPr txBox="1"/>
          <p:nvPr/>
        </p:nvSpPr>
        <p:spPr>
          <a:xfrm>
            <a:off x="464935" y="235631"/>
            <a:ext cx="636192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tx1">
                    <a:lumMod val="49000"/>
                    <a:lumOff val="51000"/>
                  </a:schemeClr>
                </a:solidFill>
              </a:rPr>
              <a:t>+++ </a:t>
            </a:r>
            <a:r>
              <a:rPr lang="en-US" sz="3200" b="1" err="1">
                <a:solidFill>
                  <a:schemeClr val="tx1">
                    <a:lumMod val="49000"/>
                    <a:lumOff val="51000"/>
                  </a:schemeClr>
                </a:solidFill>
              </a:rPr>
              <a:t>Hoopvolle</a:t>
            </a:r>
            <a:r>
              <a:rPr lang="en-US" sz="3200" b="1">
                <a:solidFill>
                  <a:schemeClr val="tx1">
                    <a:lumMod val="49000"/>
                    <a:lumOff val="51000"/>
                  </a:schemeClr>
                </a:solidFill>
              </a:rPr>
              <a:t> </a:t>
            </a:r>
            <a:r>
              <a:rPr lang="en-US" sz="3200" b="1" err="1">
                <a:solidFill>
                  <a:schemeClr val="tx1">
                    <a:lumMod val="49000"/>
                    <a:lumOff val="51000"/>
                  </a:schemeClr>
                </a:solidFill>
              </a:rPr>
              <a:t>boodschap</a:t>
            </a:r>
            <a:r>
              <a:rPr lang="en-US" sz="3200" b="1">
                <a:solidFill>
                  <a:schemeClr val="tx1">
                    <a:lumMod val="49000"/>
                    <a:lumOff val="51000"/>
                  </a:schemeClr>
                </a:solidFill>
              </a:rPr>
              <a:t>+++</a:t>
            </a:r>
          </a:p>
        </p:txBody>
      </p:sp>
    </p:spTree>
    <p:extLst>
      <p:ext uri="{BB962C8B-B14F-4D97-AF65-F5344CB8AC3E}">
        <p14:creationId xmlns:p14="http://schemas.microsoft.com/office/powerpoint/2010/main" val="1483374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191738a-ae5a-4e87-aa4f-0a94c59e9f17">
      <Terms xmlns="http://schemas.microsoft.com/office/infopath/2007/PartnerControls"/>
    </lcf76f155ced4ddcb4097134ff3c332f>
    <TaxCatchAll xmlns="692536ea-db03-4e7a-a336-d9db79fe6fd0" xsi:nil="true"/>
    <SharedWithUsers xmlns="692536ea-db03-4e7a-a336-d9db79fe6fd0">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2B065B0CD7414EAB85005DE6F4EE54" ma:contentTypeVersion="13" ma:contentTypeDescription="Een nieuw document maken." ma:contentTypeScope="" ma:versionID="b8be86134d8cc689bef32c9c30f66cde">
  <xsd:schema xmlns:xsd="http://www.w3.org/2001/XMLSchema" xmlns:xs="http://www.w3.org/2001/XMLSchema" xmlns:p="http://schemas.microsoft.com/office/2006/metadata/properties" xmlns:ns2="1191738a-ae5a-4e87-aa4f-0a94c59e9f17" xmlns:ns3="692536ea-db03-4e7a-a336-d9db79fe6fd0" targetNamespace="http://schemas.microsoft.com/office/2006/metadata/properties" ma:root="true" ma:fieldsID="b4b8bb4dd85b5bc3ccb3a3bc998b1380" ns2:_="" ns3:_="">
    <xsd:import namespace="1191738a-ae5a-4e87-aa4f-0a94c59e9f17"/>
    <xsd:import namespace="692536ea-db03-4e7a-a336-d9db79fe6fd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91738a-ae5a-4e87-aa4f-0a94c59e9f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cc6385f5-3c64-4129-b1a9-795788b41bb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2536ea-db03-4e7a-a336-d9db79fe6fd0"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796a56ce-032d-4890-9583-e6a13642359f}" ma:internalName="TaxCatchAll" ma:showField="CatchAllData" ma:web="692536ea-db03-4e7a-a336-d9db79fe6f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7BC6C0-51A8-4299-B008-9DC881F22E9C}">
  <ds:schemaRefs>
    <ds:schemaRef ds:uri="http://schemas.microsoft.com/sharepoint/v3/contenttype/forms"/>
  </ds:schemaRefs>
</ds:datastoreItem>
</file>

<file path=customXml/itemProps2.xml><?xml version="1.0" encoding="utf-8"?>
<ds:datastoreItem xmlns:ds="http://schemas.openxmlformats.org/officeDocument/2006/customXml" ds:itemID="{D5F5D8F2-B4E6-41F1-B548-5C68C4E87444}">
  <ds:schemaRefs>
    <ds:schemaRef ds:uri="c460d2b8-35fc-4c32-8975-b138d2a8b325"/>
    <ds:schemaRef ds:uri="d45939d7-2c89-4d98-abf6-df052d38370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1191738a-ae5a-4e87-aa4f-0a94c59e9f17"/>
    <ds:schemaRef ds:uri="692536ea-db03-4e7a-a336-d9db79fe6fd0"/>
  </ds:schemaRefs>
</ds:datastoreItem>
</file>

<file path=customXml/itemProps3.xml><?xml version="1.0" encoding="utf-8"?>
<ds:datastoreItem xmlns:ds="http://schemas.openxmlformats.org/officeDocument/2006/customXml" ds:itemID="{AE4A7AAE-9356-428A-B377-E1B97AFBA3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91738a-ae5a-4e87-aa4f-0a94c59e9f17"/>
    <ds:schemaRef ds:uri="692536ea-db03-4e7a-a336-d9db79fe6f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1506</TotalTime>
  <Words>1209</Words>
  <Application>Microsoft Macintosh PowerPoint</Application>
  <PresentationFormat>Diavoorstelling (4:3)</PresentationFormat>
  <Paragraphs>187</Paragraphs>
  <Slides>39</Slides>
  <Notes>4</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39</vt:i4>
      </vt:variant>
    </vt:vector>
  </HeadingPairs>
  <TitlesOfParts>
    <vt:vector size="45" baseType="lpstr">
      <vt:lpstr>Aptos</vt:lpstr>
      <vt:lpstr>Arial</vt:lpstr>
      <vt:lpstr>Calibri</vt:lpstr>
      <vt:lpstr>Campton</vt:lpstr>
      <vt:lpstr>Century Gothic</vt:lpstr>
      <vt:lpstr>Office Theme</vt:lpstr>
      <vt:lpstr>Bienvenue –Welkom !</vt:lpstr>
      <vt:lpstr>Burkina Faso : Enkele weetjes</vt:lpstr>
      <vt:lpstr>Burkina Faso: Enkele weetjes</vt:lpstr>
      <vt:lpstr>Kennismaking met Gloria(10) &amp; Jessica (4)</vt:lpstr>
      <vt:lpstr>Landbouw is van levensbelang in Burkina Faso</vt:lpstr>
      <vt:lpstr> Pesticiden, vaak in Europa verboden</vt:lpstr>
      <vt:lpstr>Campagneverhaal volwassenen: verontwaardiging!</vt:lpstr>
      <vt:lpstr>+++ Hoopvolle boodschap +++</vt:lpstr>
      <vt:lpstr>PowerPoint-presentatie</vt:lpstr>
      <vt:lpstr>+++ hoopvolle boodschap +++</vt:lpstr>
      <vt:lpstr>Waar of niet waar: agro-ecologie</vt:lpstr>
      <vt:lpstr>Agro-ecologie = landbouw met respect voor mens en natuur</vt:lpstr>
      <vt:lpstr>Agro-ecologie inspireert</vt:lpstr>
      <vt:lpstr>Agro-ecologie inspireert...</vt:lpstr>
      <vt:lpstr>Agro-ecologie inspireert</vt:lpstr>
      <vt:lpstr>+++ Samen oogsten we succes+++</vt:lpstr>
      <vt:lpstr>+++ Samen oogsten we succes+++</vt:lpstr>
      <vt:lpstr>Agro-ecologie inspireert De natuur inspireert mee...</vt:lpstr>
      <vt:lpstr>Link Burkina Faso en Broederlijk Delen</vt:lpstr>
      <vt:lpstr>Een boom vertelt...</vt:lpstr>
      <vt:lpstr>Boommeditatie: even stilvallen</vt:lpstr>
      <vt:lpstr>Agro-ecologie activeert</vt:lpstr>
      <vt:lpstr>Gloria (en Jessica) zijn changemakers...</vt:lpstr>
      <vt:lpstr>Agro-ecologie activeert Changemakers webmap </vt:lpstr>
      <vt:lpstr>PowerPoint-presentatie</vt:lpstr>
      <vt:lpstr>Verhaal appelboom </vt:lpstr>
      <vt:lpstr>Samen sterk? Is dat wel zo? JA!</vt:lpstr>
      <vt:lpstr>PowerPoint-presentatie</vt:lpstr>
      <vt:lpstr>Changemakers-move</vt:lpstr>
      <vt:lpstr>Je school... vol met changemakers?</vt:lpstr>
      <vt:lpstr>Boom van solidariteit &amp; verbondenheid.</vt:lpstr>
      <vt:lpstr>PowerPoint-presentatie</vt:lpstr>
      <vt:lpstr>Kom in actie!</vt:lpstr>
      <vt:lpstr>En dan... registeren...</vt:lpstr>
      <vt:lpstr>Doen jullie mee?</vt:lpstr>
      <vt:lpstr>PowerPoint-presentatie</vt:lpstr>
      <vt:lpstr>Samen oogsten we succes, ook in de les!</vt:lpstr>
      <vt:lpstr>Dankjewel-Barka!</vt:lpstr>
      <vt:lpstr>Dank-jullie-wel! Merci! Barka!</vt:lpstr>
    </vt:vector>
  </TitlesOfParts>
  <Company>Broederlijk Delen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Marine De Keyzer</dc:creator>
  <cp:lastModifiedBy>Rik Snijkers</cp:lastModifiedBy>
  <cp:revision>119</cp:revision>
  <cp:lastPrinted>2025-01-17T11:26:36Z</cp:lastPrinted>
  <dcterms:created xsi:type="dcterms:W3CDTF">2016-12-13T09:11:35Z</dcterms:created>
  <dcterms:modified xsi:type="dcterms:W3CDTF">2025-02-03T08:49:05Z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0x0101003A2B065B0CD7414EAB85005DE6F4EE54</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Order">
    <vt:r8>399700</vt:r8>
  </property>
  <property fmtid="{D5CDD505-2E9C-101B-9397-08002B2CF9AE}" pid="11" name="_SourceUrl">
    <vt:lpwstr/>
  </property>
  <property fmtid="{D5CDD505-2E9C-101B-9397-08002B2CF9AE}" pid="12" name="_SharedFileIndex">
    <vt:lpwstr/>
  </property>
</Properties>
</file>