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2" r:id="rId2"/>
    <p:sldId id="316" r:id="rId3"/>
    <p:sldId id="323" r:id="rId4"/>
    <p:sldId id="329" r:id="rId5"/>
    <p:sldId id="326" r:id="rId6"/>
    <p:sldId id="327" r:id="rId7"/>
    <p:sldId id="328" r:id="rId8"/>
    <p:sldId id="330" r:id="rId9"/>
    <p:sldId id="317" r:id="rId10"/>
    <p:sldId id="318" r:id="rId11"/>
    <p:sldId id="331" r:id="rId12"/>
    <p:sldId id="343" r:id="rId13"/>
    <p:sldId id="345" r:id="rId14"/>
    <p:sldId id="348" r:id="rId15"/>
    <p:sldId id="346" r:id="rId16"/>
    <p:sldId id="349" r:id="rId17"/>
    <p:sldId id="319" r:id="rId18"/>
    <p:sldId id="320" r:id="rId19"/>
    <p:sldId id="332" r:id="rId20"/>
    <p:sldId id="333" r:id="rId21"/>
    <p:sldId id="335" r:id="rId22"/>
    <p:sldId id="337" r:id="rId23"/>
    <p:sldId id="336" r:id="rId24"/>
    <p:sldId id="334" r:id="rId25"/>
    <p:sldId id="321" r:id="rId26"/>
    <p:sldId id="322" r:id="rId27"/>
    <p:sldId id="342" r:id="rId28"/>
    <p:sldId id="338" r:id="rId29"/>
    <p:sldId id="339" r:id="rId30"/>
    <p:sldId id="344" r:id="rId31"/>
    <p:sldId id="340" r:id="rId32"/>
    <p:sldId id="341" r:id="rId33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6" autoAdjust="0"/>
    <p:restoredTop sz="95822" autoAdjust="0"/>
  </p:normalViewPr>
  <p:slideViewPr>
    <p:cSldViewPr>
      <p:cViewPr varScale="1">
        <p:scale>
          <a:sx n="70" d="100"/>
          <a:sy n="70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C7A48-E32A-4E59-856C-AC7C69F4A5C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AE3CF-631F-4348-8BC5-84D682663B8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97243-A3AF-4DB2-80C6-2003F03D86F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3367D-DADB-4BC0-9B7C-86888053BD8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5A6A6-E16C-4DDA-B458-EFE6E376D49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D45A3-781B-4512-98E7-F32277EC274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3AD54-B1F7-401F-9AC3-52B51123268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36261-D1B5-4DDF-AD25-B4384294F9B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CD11-B2E7-42FB-A755-1EEEAAFECEF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3EC7C-393E-44E0-A731-A68F6958B88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F23DE-0D7F-49A9-BBDD-C87A8F86171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6C071D9-687B-4DA5-9CD9-9B726B78293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nl-BE" smtClean="0"/>
              <a:t>project Mozes</a:t>
            </a:r>
            <a:endParaRPr lang="nl-NL" smtClean="0"/>
          </a:p>
        </p:txBody>
      </p:sp>
      <p:sp>
        <p:nvSpPr>
          <p:cNvPr id="78850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nl-BE" smtClean="0"/>
              <a:t>kubus of doos</a:t>
            </a:r>
            <a:endParaRPr lang="nl-NL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dirty="0" smtClean="0"/>
              <a:t>doos één:</a:t>
            </a:r>
            <a:br>
              <a:rPr lang="nl-BE" sz="4000" dirty="0" smtClean="0"/>
            </a:br>
            <a:r>
              <a:rPr lang="nl-BE" sz="4000" dirty="0" smtClean="0"/>
              <a:t>het leven Mozes</a:t>
            </a:r>
            <a:endParaRPr lang="nl-NL" sz="4000" dirty="0" smtClean="0"/>
          </a:p>
        </p:txBody>
      </p:sp>
      <p:sp>
        <p:nvSpPr>
          <p:cNvPr id="798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600200"/>
            <a:ext cx="7859712" cy="4525963"/>
          </a:xfrm>
        </p:spPr>
        <p:txBody>
          <a:bodyPr/>
          <a:lstStyle/>
          <a:p>
            <a:pPr eaLnBrk="1" hangingPunct="1"/>
            <a:r>
              <a:rPr lang="nl-BE" dirty="0"/>
              <a:t>G</a:t>
            </a:r>
            <a:r>
              <a:rPr lang="nl-BE" dirty="0" smtClean="0"/>
              <a:t>eboorte</a:t>
            </a:r>
            <a:endParaRPr lang="nl-BE" dirty="0" smtClean="0"/>
          </a:p>
          <a:p>
            <a:pPr eaLnBrk="1" hangingPunct="1"/>
            <a:r>
              <a:rPr lang="nl-BE" dirty="0" smtClean="0"/>
              <a:t>In </a:t>
            </a:r>
            <a:r>
              <a:rPr lang="nl-BE" dirty="0" smtClean="0"/>
              <a:t>opstand als hij het leed ziet</a:t>
            </a:r>
            <a:endParaRPr lang="nl-BE" dirty="0" smtClean="0"/>
          </a:p>
          <a:p>
            <a:pPr eaLnBrk="1" hangingPunct="1"/>
            <a:r>
              <a:rPr lang="nl-BE" dirty="0"/>
              <a:t>V</a:t>
            </a:r>
            <a:r>
              <a:rPr lang="nl-BE" dirty="0" smtClean="0"/>
              <a:t>oor de Farao</a:t>
            </a:r>
            <a:endParaRPr lang="nl-BE" dirty="0" smtClean="0"/>
          </a:p>
          <a:p>
            <a:pPr eaLnBrk="1" hangingPunct="1"/>
            <a:r>
              <a:rPr lang="nl-BE" dirty="0" smtClean="0"/>
              <a:t>Leider van zijn volk</a:t>
            </a:r>
            <a:endParaRPr lang="nl-BE" dirty="0" smtClean="0"/>
          </a:p>
          <a:p>
            <a:pPr eaLnBrk="1" hangingPunct="1"/>
            <a:r>
              <a:rPr lang="nl-BE" dirty="0" smtClean="0"/>
              <a:t>Hij geeft de </a:t>
            </a:r>
            <a:r>
              <a:rPr lang="nl-BE" dirty="0" smtClean="0"/>
              <a:t>wet</a:t>
            </a:r>
            <a:endParaRPr lang="nl-BE" dirty="0" smtClean="0"/>
          </a:p>
          <a:p>
            <a:pPr eaLnBrk="1" hangingPunct="1"/>
            <a:r>
              <a:rPr lang="nl-BE" dirty="0" smtClean="0"/>
              <a:t>Oude man ziet het beloofde land</a:t>
            </a:r>
            <a:endParaRPr lang="nl-BE" dirty="0" smtClean="0"/>
          </a:p>
          <a:p>
            <a:pPr eaLnBrk="1" hangingPunct="1">
              <a:buFontTx/>
              <a:buNone/>
            </a:pPr>
            <a:r>
              <a:rPr lang="nl-BE" dirty="0" smtClean="0"/>
              <a:t>navertellen aan de hand van één attribuut</a:t>
            </a:r>
          </a:p>
          <a:p>
            <a:pPr eaLnBrk="1" hangingPunct="1"/>
            <a:endParaRPr lang="nl-NL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08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0899" name="Picture 4" descr="babymose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355600"/>
            <a:ext cx="5638800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19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1923" name="Picture 4" descr="Moses kil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538288"/>
            <a:ext cx="5329238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29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2947" name="Picture 4" descr="moses_infrontof_pharao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503363"/>
            <a:ext cx="5616575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39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3971" name="Picture 4" descr="moses-leading-israeli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3250" y="1695450"/>
            <a:ext cx="53975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49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4995" name="Picture 5" descr="Mozes Rembrandt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7813" y="1125538"/>
            <a:ext cx="3563937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60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6019" name="Picture 4" descr="Moses O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125538"/>
            <a:ext cx="5616575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twee:</a:t>
            </a:r>
            <a:br>
              <a:rPr lang="nl-BE" sz="4000" smtClean="0"/>
            </a:br>
            <a:r>
              <a:rPr lang="nl-BE" sz="4000" smtClean="0"/>
              <a:t>slavernij en onrecht</a:t>
            </a:r>
            <a:endParaRPr lang="nl-NL" sz="4000" smtClean="0"/>
          </a:p>
        </p:txBody>
      </p:sp>
      <p:sp>
        <p:nvSpPr>
          <p:cNvPr id="870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8888" y="1600200"/>
            <a:ext cx="742791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BE" smtClean="0"/>
              <a:t>beelden van slavernij en onrecht door de eeuwen en vandaag</a:t>
            </a:r>
            <a:br>
              <a:rPr lang="nl-BE" smtClean="0"/>
            </a:br>
            <a:endParaRPr lang="nl-BE" smtClean="0"/>
          </a:p>
          <a:p>
            <a:pPr eaLnBrk="1" hangingPunct="1"/>
            <a:r>
              <a:rPr lang="nl-BE" smtClean="0"/>
              <a:t>confrontatie: gevoelens</a:t>
            </a:r>
          </a:p>
          <a:p>
            <a:pPr eaLnBrk="1" hangingPunct="1"/>
            <a:r>
              <a:rPr lang="nl-BE" smtClean="0"/>
              <a:t>waar kan ik kwaad om worden?</a:t>
            </a:r>
            <a:endParaRPr lang="nl-NL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pPr eaLnBrk="1" hangingPunct="1"/>
            <a:r>
              <a:rPr lang="nl-BE" sz="4000" smtClean="0"/>
              <a:t>doos drie:</a:t>
            </a:r>
            <a:br>
              <a:rPr lang="nl-BE" sz="4000" smtClean="0"/>
            </a:br>
            <a:r>
              <a:rPr lang="nl-BE" sz="4000" smtClean="0"/>
              <a:t>beelden van God</a:t>
            </a:r>
            <a:endParaRPr lang="nl-NL" sz="4000" smtClean="0"/>
          </a:p>
        </p:txBody>
      </p:sp>
      <p:sp>
        <p:nvSpPr>
          <p:cNvPr id="880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268413"/>
            <a:ext cx="7786687" cy="48577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nl-BE" dirty="0" smtClean="0"/>
              <a:t>Voor Mozes is God in het vuur en in de stem die hem </a:t>
            </a:r>
            <a:r>
              <a:rPr lang="nl-BE" dirty="0" smtClean="0"/>
              <a:t>aanspreekt.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BE" dirty="0" smtClean="0"/>
              <a:t>Waar kan God nog te vinden zijn?</a:t>
            </a:r>
            <a:endParaRPr lang="nl-BE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nl-BE" dirty="0" smtClean="0"/>
              <a:t>Dit is ‘mijn </a:t>
            </a:r>
            <a:r>
              <a:rPr lang="nl-BE" dirty="0" smtClean="0"/>
              <a:t>god’…</a:t>
            </a:r>
          </a:p>
          <a:p>
            <a:pPr lvl="1" eaLnBrk="1" hangingPunct="1">
              <a:lnSpc>
                <a:spcPct val="90000"/>
              </a:lnSpc>
            </a:pPr>
            <a:r>
              <a:rPr lang="nl-BE" dirty="0" smtClean="0"/>
              <a:t>Boven </a:t>
            </a:r>
            <a:r>
              <a:rPr lang="nl-BE" dirty="0"/>
              <a:t>op een berg (de </a:t>
            </a:r>
            <a:r>
              <a:rPr lang="nl-BE" dirty="0" err="1"/>
              <a:t>Horeb</a:t>
            </a:r>
            <a:r>
              <a:rPr lang="nl-BE" dirty="0"/>
              <a:t>)?</a:t>
            </a:r>
          </a:p>
          <a:p>
            <a:pPr lvl="1" eaLnBrk="1" hangingPunct="1">
              <a:lnSpc>
                <a:spcPct val="90000"/>
              </a:lnSpc>
            </a:pPr>
            <a:r>
              <a:rPr lang="nl-BE" dirty="0" smtClean="0"/>
              <a:t>In een </a:t>
            </a:r>
            <a:r>
              <a:rPr lang="nl-BE" dirty="0" smtClean="0"/>
              <a:t>geslagen mens, een </a:t>
            </a:r>
            <a:r>
              <a:rPr lang="nl-BE" dirty="0" smtClean="0"/>
              <a:t>slachtoffer?</a:t>
            </a:r>
            <a:endParaRPr lang="nl-BE" dirty="0" smtClean="0"/>
          </a:p>
          <a:p>
            <a:pPr lvl="1" eaLnBrk="1" hangingPunct="1">
              <a:lnSpc>
                <a:spcPct val="90000"/>
              </a:lnSpc>
            </a:pPr>
            <a:r>
              <a:rPr lang="nl-BE" dirty="0" smtClean="0"/>
              <a:t>in de vuurstruik, in het </a:t>
            </a:r>
            <a:r>
              <a:rPr lang="nl-BE" dirty="0" smtClean="0"/>
              <a:t>vuur?</a:t>
            </a:r>
            <a:endParaRPr lang="nl-BE" dirty="0" smtClean="0"/>
          </a:p>
          <a:p>
            <a:pPr lvl="1" eaLnBrk="1" hangingPunct="1">
              <a:lnSpc>
                <a:spcPct val="90000"/>
              </a:lnSpc>
            </a:pPr>
            <a:r>
              <a:rPr lang="nl-BE" dirty="0" smtClean="0"/>
              <a:t>In het </a:t>
            </a:r>
            <a:r>
              <a:rPr lang="nl-BE" dirty="0" smtClean="0"/>
              <a:t>gouden </a:t>
            </a:r>
            <a:r>
              <a:rPr lang="nl-BE" dirty="0" smtClean="0"/>
              <a:t>kalf?</a:t>
            </a:r>
            <a:endParaRPr lang="nl-BE" dirty="0" smtClean="0"/>
          </a:p>
          <a:p>
            <a:pPr lvl="1" eaLnBrk="1" hangingPunct="1">
              <a:lnSpc>
                <a:spcPct val="90000"/>
              </a:lnSpc>
            </a:pPr>
            <a:r>
              <a:rPr lang="nl-BE" dirty="0"/>
              <a:t>I</a:t>
            </a:r>
            <a:r>
              <a:rPr lang="nl-BE" dirty="0" smtClean="0"/>
              <a:t>n </a:t>
            </a:r>
            <a:r>
              <a:rPr lang="nl-BE" dirty="0" smtClean="0"/>
              <a:t>macht en rijkdom (‘Egypte</a:t>
            </a:r>
            <a:r>
              <a:rPr lang="nl-BE" dirty="0" smtClean="0"/>
              <a:t>’)?</a:t>
            </a:r>
          </a:p>
          <a:p>
            <a:pPr lvl="1" eaLnBrk="1" hangingPunct="1">
              <a:lnSpc>
                <a:spcPct val="90000"/>
              </a:lnSpc>
            </a:pPr>
            <a:r>
              <a:rPr lang="nl-BE" dirty="0" smtClean="0"/>
              <a:t>Als iedereen vrij mag leven?</a:t>
            </a:r>
            <a:endParaRPr lang="nl-BE" dirty="0" smtClean="0"/>
          </a:p>
          <a:p>
            <a:pPr eaLnBrk="1" hangingPunct="1">
              <a:lnSpc>
                <a:spcPct val="90000"/>
              </a:lnSpc>
            </a:pPr>
            <a:endParaRPr lang="nl-BE" dirty="0" smtClean="0"/>
          </a:p>
          <a:p>
            <a:pPr eaLnBrk="1" hangingPunct="1">
              <a:lnSpc>
                <a:spcPct val="90000"/>
              </a:lnSpc>
            </a:pPr>
            <a:endParaRPr lang="nl-NL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90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9091" name="Picture 4" descr="hore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268413"/>
            <a:ext cx="5905500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0115" name="Picture 7" descr="kampvu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333375"/>
            <a:ext cx="4319588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11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1139" name="Picture 9" descr="Bezerro+de+ou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376363"/>
            <a:ext cx="518477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2163" name="Picture 5" descr="attachment"/>
          <p:cNvPicPr>
            <a:picLocks noChangeAspect="1" noChangeArrowheads="1"/>
          </p:cNvPicPr>
          <p:nvPr/>
        </p:nvPicPr>
        <p:blipFill>
          <a:blip r:embed="rId2"/>
          <a:srcRect b="12894"/>
          <a:stretch>
            <a:fillRect/>
          </a:stretch>
        </p:blipFill>
        <p:spPr bwMode="auto">
          <a:xfrm>
            <a:off x="1116013" y="1344613"/>
            <a:ext cx="6840537" cy="38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31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3187" name="Picture 9" descr="154836_461459447256868_1481829595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138238"/>
            <a:ext cx="68580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42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4211" name="Picture 5" descr="BKB+Parrot+Toy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785938"/>
            <a:ext cx="4679950" cy="403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vier:</a:t>
            </a:r>
            <a:br>
              <a:rPr lang="nl-BE" sz="4000" smtClean="0"/>
            </a:br>
            <a:r>
              <a:rPr lang="nl-BE" sz="4000" smtClean="0"/>
              <a:t>de Wet</a:t>
            </a:r>
            <a:endParaRPr lang="nl-NL" sz="4000" smtClean="0"/>
          </a:p>
        </p:txBody>
      </p:sp>
      <p:sp>
        <p:nvSpPr>
          <p:cNvPr id="952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BE" smtClean="0"/>
              <a:t>de tien geboden</a:t>
            </a:r>
          </a:p>
          <a:p>
            <a:pPr eaLnBrk="1" hangingPunct="1"/>
            <a:r>
              <a:rPr lang="nl-BE" smtClean="0"/>
              <a:t>samen regels maken, vinden </a:t>
            </a:r>
            <a:br>
              <a:rPr lang="nl-BE" smtClean="0"/>
            </a:br>
            <a:r>
              <a:rPr lang="nl-BE" smtClean="0"/>
              <a:t>voor een betere wereld</a:t>
            </a:r>
            <a:endParaRPr lang="nl-NL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vijf:</a:t>
            </a:r>
            <a:br>
              <a:rPr lang="nl-BE" sz="4000" smtClean="0"/>
            </a:br>
            <a:r>
              <a:rPr lang="nl-BE" sz="4000" smtClean="0"/>
              <a:t>ervaringen in de woestijn</a:t>
            </a:r>
            <a:endParaRPr lang="nl-NL" sz="4000" smtClean="0"/>
          </a:p>
        </p:txBody>
      </p:sp>
      <p:sp>
        <p:nvSpPr>
          <p:cNvPr id="962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84313"/>
            <a:ext cx="8362950" cy="50403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nl-BE" i="1" dirty="0" smtClean="0"/>
              <a:t>Hoe was God bij Mozes en de mensen in de woestijn?</a:t>
            </a:r>
            <a:r>
              <a:rPr lang="nl-BE" sz="2800" dirty="0" smtClean="0"/>
              <a:t/>
            </a:r>
            <a:br>
              <a:rPr lang="nl-BE" sz="2800" dirty="0" smtClean="0"/>
            </a:br>
            <a:endParaRPr lang="nl-BE" sz="2800" dirty="0" smtClean="0"/>
          </a:p>
          <a:p>
            <a:pPr lvl="2" eaLnBrk="1" hangingPunct="1"/>
            <a:r>
              <a:rPr lang="nl-BE" sz="2800" dirty="0" smtClean="0"/>
              <a:t>stilte en bezinning</a:t>
            </a:r>
          </a:p>
          <a:p>
            <a:pPr lvl="2" eaLnBrk="1" hangingPunct="1"/>
            <a:r>
              <a:rPr lang="nl-BE" sz="2800" dirty="0" smtClean="0"/>
              <a:t>hecht verbonden met elkaar</a:t>
            </a:r>
          </a:p>
          <a:p>
            <a:pPr lvl="2" eaLnBrk="1" hangingPunct="1"/>
            <a:r>
              <a:rPr lang="nl-BE" sz="2800" dirty="0" smtClean="0"/>
              <a:t>schoonheid zien, bv. sterrenhemel</a:t>
            </a:r>
          </a:p>
          <a:p>
            <a:pPr lvl="2" eaLnBrk="1" hangingPunct="1"/>
            <a:r>
              <a:rPr lang="nl-BE" sz="2800" dirty="0" smtClean="0"/>
              <a:t>beschutting vinden</a:t>
            </a:r>
          </a:p>
          <a:p>
            <a:pPr lvl="2" eaLnBrk="1" hangingPunct="1"/>
            <a:r>
              <a:rPr lang="nl-BE" sz="2800" dirty="0" smtClean="0"/>
              <a:t>overleven met weinig, tevreden zijn</a:t>
            </a:r>
          </a:p>
          <a:p>
            <a:pPr lvl="2" eaLnBrk="1" hangingPunct="1"/>
            <a:r>
              <a:rPr lang="nl-BE" sz="2800" dirty="0" smtClean="0"/>
              <a:t>oase, tekens en plaatsen van hoop</a:t>
            </a:r>
            <a:endParaRPr lang="nl-NL" sz="2800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72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7283" name="Picture 4" descr="stil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6700" y="889000"/>
            <a:ext cx="35306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83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8307" name="Picture 4" descr="desert_people_pic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836613"/>
            <a:ext cx="7129462" cy="473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93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9331" name="Picture 4" descr="sterrenhemel-1-1383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3175" y="381000"/>
            <a:ext cx="405765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03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0355" name="Picture 4" descr="beschutt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908050"/>
            <a:ext cx="6473825" cy="485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13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1379" name="Picture 4" descr="Slow food in the Sina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1501775"/>
            <a:ext cx="5184775" cy="389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24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2403" name="Picture 4" descr="Oa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1268413"/>
            <a:ext cx="5976937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zes:</a:t>
            </a:r>
            <a:br>
              <a:rPr lang="nl-BE" sz="4000" smtClean="0"/>
            </a:br>
            <a:r>
              <a:rPr lang="nl-BE" sz="4000" smtClean="0"/>
              <a:t>dromen van het beloofde land</a:t>
            </a:r>
            <a:endParaRPr lang="nl-NL" sz="4000" smtClean="0"/>
          </a:p>
        </p:txBody>
      </p:sp>
      <p:sp>
        <p:nvSpPr>
          <p:cNvPr id="1034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nl-BE" smtClean="0"/>
              <a:t>groen – geel – wit – rood – blauw – spiegel</a:t>
            </a:r>
            <a:br>
              <a:rPr lang="nl-BE" smtClean="0"/>
            </a:br>
            <a:endParaRPr lang="nl-BE" smtClean="0"/>
          </a:p>
          <a:p>
            <a:pPr eaLnBrk="1" hangingPunct="1"/>
            <a:r>
              <a:rPr lang="nl-BE" smtClean="0"/>
              <a:t>Bij elke kleur iets verzinnen dat in het beloofde land moet te vinden zijn </a:t>
            </a:r>
            <a:br>
              <a:rPr lang="nl-BE" smtClean="0"/>
            </a:br>
            <a:r>
              <a:rPr lang="nl-BE" smtClean="0"/>
              <a:t>(of niet mag zijn).</a:t>
            </a:r>
          </a:p>
          <a:p>
            <a:pPr eaLnBrk="1" hangingPunct="1"/>
            <a:r>
              <a:rPr lang="nl-BE" smtClean="0"/>
              <a:t>Ook een andere ‘ik’? (spiegel)</a:t>
            </a:r>
          </a:p>
          <a:p>
            <a:pPr eaLnBrk="1" hangingPunct="1"/>
            <a:endParaRPr lang="nl-NL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BE" sz="4000" smtClean="0"/>
              <a:t>doos zeven:</a:t>
            </a:r>
            <a:br>
              <a:rPr lang="nl-BE" sz="4000" smtClean="0"/>
            </a:br>
            <a:r>
              <a:rPr lang="nl-BE" sz="4000" smtClean="0"/>
              <a:t>beelden van Mozes</a:t>
            </a:r>
            <a:endParaRPr lang="nl-NL" sz="4000" smtClean="0"/>
          </a:p>
        </p:txBody>
      </p:sp>
      <p:sp>
        <p:nvSpPr>
          <p:cNvPr id="1044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916113"/>
            <a:ext cx="7786687" cy="4210050"/>
          </a:xfrm>
        </p:spPr>
        <p:txBody>
          <a:bodyPr/>
          <a:lstStyle/>
          <a:p>
            <a:pPr eaLnBrk="1" hangingPunct="1"/>
            <a:r>
              <a:rPr lang="nl-BE" smtClean="0"/>
              <a:t>kijken, vergelijken</a:t>
            </a:r>
          </a:p>
          <a:p>
            <a:pPr eaLnBrk="1" hangingPunct="1"/>
            <a:r>
              <a:rPr lang="nl-BE" smtClean="0"/>
              <a:t>voorkeur uitspreken en verduidelijken</a:t>
            </a:r>
            <a:br>
              <a:rPr lang="nl-BE" smtClean="0"/>
            </a:br>
            <a:endParaRPr lang="nl-BE" smtClean="0"/>
          </a:p>
          <a:p>
            <a:pPr eaLnBrk="1" hangingPunct="1"/>
            <a:r>
              <a:rPr lang="nl-BE" smtClean="0"/>
              <a:t>woorden maken met m.o.z.e.s </a:t>
            </a:r>
            <a:br>
              <a:rPr lang="nl-BE" smtClean="0"/>
            </a:br>
            <a:r>
              <a:rPr lang="nl-BE" smtClean="0"/>
              <a:t>die zeggen wie hij is</a:t>
            </a:r>
            <a:endParaRPr lang="nl-NL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54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5475" name="Picture 4" descr="mother_with_moses_on_the_river_ban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92150"/>
            <a:ext cx="5681662" cy="495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64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6499" name="Picture 4" descr="Mozes Michelange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1600" y="863600"/>
            <a:ext cx="38608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75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7523" name="Picture 4" descr="Mozes Blom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223963"/>
            <a:ext cx="6913562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85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8547" name="Picture 5" descr="moses-burning-bus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836613"/>
            <a:ext cx="5832475" cy="529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95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9571" name="Picture 4" descr="Mozes Chag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5838" y="260350"/>
            <a:ext cx="4316412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105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10595" name="Picture 4" descr="moses-received-the-tablets-of-la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8863" y="381000"/>
            <a:ext cx="448627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177</Words>
  <Application>Microsoft Office PowerPoint</Application>
  <PresentationFormat>Diavoorstelling (4:3)</PresentationFormat>
  <Paragraphs>43</Paragraphs>
  <Slides>32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32</vt:i4>
      </vt:variant>
    </vt:vector>
  </HeadingPairs>
  <TitlesOfParts>
    <vt:vector size="33" baseType="lpstr">
      <vt:lpstr>Standaardontwerp</vt:lpstr>
      <vt:lpstr>project Mozes</vt:lpstr>
      <vt:lpstr>doos één: het leven Mozes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doos twee: slavernij en onrecht</vt:lpstr>
      <vt:lpstr>doos drie: beelden van God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doos vier: de Wet</vt:lpstr>
      <vt:lpstr>doos vijf: ervaringen in de woestijn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doos zes: dromen van het beloofde land</vt:lpstr>
      <vt:lpstr>doos zeven: beelden van Mozes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Standaard</dc:creator>
  <cp:lastModifiedBy>WIKON</cp:lastModifiedBy>
  <cp:revision>25</cp:revision>
  <dcterms:created xsi:type="dcterms:W3CDTF">2013-03-05T08:35:57Z</dcterms:created>
  <dcterms:modified xsi:type="dcterms:W3CDTF">2015-09-24T15:53:05Z</dcterms:modified>
</cp:coreProperties>
</file>