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2"/>
  </p:notesMasterIdLst>
  <p:sldIdLst>
    <p:sldId id="256" r:id="rId2"/>
    <p:sldId id="259" r:id="rId3"/>
    <p:sldId id="277" r:id="rId4"/>
    <p:sldId id="257" r:id="rId5"/>
    <p:sldId id="260" r:id="rId6"/>
    <p:sldId id="261" r:id="rId7"/>
    <p:sldId id="262" r:id="rId8"/>
    <p:sldId id="266" r:id="rId9"/>
    <p:sldId id="267" r:id="rId10"/>
    <p:sldId id="269" r:id="rId11"/>
    <p:sldId id="270" r:id="rId12"/>
    <p:sldId id="271" r:id="rId13"/>
    <p:sldId id="272" r:id="rId14"/>
    <p:sldId id="273" r:id="rId15"/>
    <p:sldId id="274" r:id="rId16"/>
    <p:sldId id="275" r:id="rId17"/>
    <p:sldId id="268" r:id="rId18"/>
    <p:sldId id="276" r:id="rId19"/>
    <p:sldId id="263" r:id="rId20"/>
    <p:sldId id="258"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94627"/>
  </p:normalViewPr>
  <p:slideViewPr>
    <p:cSldViewPr snapToGrid="0">
      <p:cViewPr varScale="1">
        <p:scale>
          <a:sx n="110" d="100"/>
          <a:sy n="110" d="100"/>
        </p:scale>
        <p:origin x="67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512052-9AF5-45AE-94A5-3820820EEC58}" type="datetimeFigureOut">
              <a:rPr lang="nl-BE" smtClean="0"/>
              <a:t>27/01/2025</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859363-E9B2-4DDF-81E4-02786C466996}" type="slidenum">
              <a:rPr lang="nl-BE" smtClean="0"/>
              <a:t>‹nr.›</a:t>
            </a:fld>
            <a:endParaRPr lang="nl-BE"/>
          </a:p>
        </p:txBody>
      </p:sp>
    </p:spTree>
    <p:extLst>
      <p:ext uri="{BB962C8B-B14F-4D97-AF65-F5344CB8AC3E}">
        <p14:creationId xmlns:p14="http://schemas.microsoft.com/office/powerpoint/2010/main" val="1613876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Lezen pg 3 Deze maand…</a:t>
            </a:r>
          </a:p>
        </p:txBody>
      </p:sp>
      <p:sp>
        <p:nvSpPr>
          <p:cNvPr id="4" name="Tijdelijke aanduiding voor dianummer 3"/>
          <p:cNvSpPr>
            <a:spLocks noGrp="1"/>
          </p:cNvSpPr>
          <p:nvPr>
            <p:ph type="sldNum" sz="quarter" idx="5"/>
          </p:nvPr>
        </p:nvSpPr>
        <p:spPr/>
        <p:txBody>
          <a:bodyPr/>
          <a:lstStyle/>
          <a:p>
            <a:fld id="{8E859363-E9B2-4DDF-81E4-02786C466996}" type="slidenum">
              <a:rPr lang="nl-BE" smtClean="0"/>
              <a:t>4</a:t>
            </a:fld>
            <a:endParaRPr lang="nl-BE"/>
          </a:p>
        </p:txBody>
      </p:sp>
    </p:spTree>
    <p:extLst>
      <p:ext uri="{BB962C8B-B14F-4D97-AF65-F5344CB8AC3E}">
        <p14:creationId xmlns:p14="http://schemas.microsoft.com/office/powerpoint/2010/main" val="608080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Lezen: pg 12 Onze band met …</a:t>
            </a:r>
          </a:p>
        </p:txBody>
      </p:sp>
      <p:sp>
        <p:nvSpPr>
          <p:cNvPr id="4" name="Tijdelijke aanduiding voor dianummer 3"/>
          <p:cNvSpPr>
            <a:spLocks noGrp="1"/>
          </p:cNvSpPr>
          <p:nvPr>
            <p:ph type="sldNum" sz="quarter" idx="5"/>
          </p:nvPr>
        </p:nvSpPr>
        <p:spPr/>
        <p:txBody>
          <a:bodyPr/>
          <a:lstStyle/>
          <a:p>
            <a:fld id="{8E859363-E9B2-4DDF-81E4-02786C466996}" type="slidenum">
              <a:rPr lang="nl-BE" smtClean="0"/>
              <a:t>8</a:t>
            </a:fld>
            <a:endParaRPr lang="nl-BE"/>
          </a:p>
        </p:txBody>
      </p:sp>
    </p:spTree>
    <p:extLst>
      <p:ext uri="{BB962C8B-B14F-4D97-AF65-F5344CB8AC3E}">
        <p14:creationId xmlns:p14="http://schemas.microsoft.com/office/powerpoint/2010/main" val="3578805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Lezen pg 28</a:t>
            </a:r>
          </a:p>
        </p:txBody>
      </p:sp>
      <p:sp>
        <p:nvSpPr>
          <p:cNvPr id="4" name="Tijdelijke aanduiding voor dianummer 3"/>
          <p:cNvSpPr>
            <a:spLocks noGrp="1"/>
          </p:cNvSpPr>
          <p:nvPr>
            <p:ph type="sldNum" sz="quarter" idx="5"/>
          </p:nvPr>
        </p:nvSpPr>
        <p:spPr/>
        <p:txBody>
          <a:bodyPr/>
          <a:lstStyle/>
          <a:p>
            <a:fld id="{8E859363-E9B2-4DDF-81E4-02786C466996}" type="slidenum">
              <a:rPr lang="nl-BE" smtClean="0"/>
              <a:t>14</a:t>
            </a:fld>
            <a:endParaRPr lang="nl-BE"/>
          </a:p>
        </p:txBody>
      </p:sp>
    </p:spTree>
    <p:extLst>
      <p:ext uri="{BB962C8B-B14F-4D97-AF65-F5344CB8AC3E}">
        <p14:creationId xmlns:p14="http://schemas.microsoft.com/office/powerpoint/2010/main" val="4281843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EF0481-D836-DB0B-35C1-338011CDB22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A61D10E-EE69-506D-4FEB-6AC0FACDA9C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6B248430-EE8B-0535-AA87-89C698B6715A}"/>
              </a:ext>
            </a:extLst>
          </p:cNvPr>
          <p:cNvSpPr>
            <a:spLocks noGrp="1"/>
          </p:cNvSpPr>
          <p:nvPr>
            <p:ph type="body" idx="1"/>
          </p:nvPr>
        </p:nvSpPr>
        <p:spPr/>
        <p:txBody>
          <a:bodyPr/>
          <a:lstStyle/>
          <a:p>
            <a:endParaRPr lang="nl-BE" dirty="0"/>
          </a:p>
        </p:txBody>
      </p:sp>
      <p:sp>
        <p:nvSpPr>
          <p:cNvPr id="4" name="Tijdelijke aanduiding voor dianummer 3">
            <a:extLst>
              <a:ext uri="{FF2B5EF4-FFF2-40B4-BE49-F238E27FC236}">
                <a16:creationId xmlns:a16="http://schemas.microsoft.com/office/drawing/2014/main" id="{8AD9B40B-E004-F5F7-83EC-03F033F0D1E0}"/>
              </a:ext>
            </a:extLst>
          </p:cNvPr>
          <p:cNvSpPr>
            <a:spLocks noGrp="1"/>
          </p:cNvSpPr>
          <p:nvPr>
            <p:ph type="sldNum" sz="quarter" idx="5"/>
          </p:nvPr>
        </p:nvSpPr>
        <p:spPr/>
        <p:txBody>
          <a:bodyPr/>
          <a:lstStyle/>
          <a:p>
            <a:fld id="{8E859363-E9B2-4DDF-81E4-02786C466996}" type="slidenum">
              <a:rPr lang="nl-BE" smtClean="0"/>
              <a:t>16</a:t>
            </a:fld>
            <a:endParaRPr lang="nl-BE"/>
          </a:p>
        </p:txBody>
      </p:sp>
    </p:spTree>
    <p:extLst>
      <p:ext uri="{BB962C8B-B14F-4D97-AF65-F5344CB8AC3E}">
        <p14:creationId xmlns:p14="http://schemas.microsoft.com/office/powerpoint/2010/main" val="3200001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Lezen: stel je een boom voor…</a:t>
            </a:r>
          </a:p>
        </p:txBody>
      </p:sp>
      <p:sp>
        <p:nvSpPr>
          <p:cNvPr id="4" name="Tijdelijke aanduiding voor dianummer 3"/>
          <p:cNvSpPr>
            <a:spLocks noGrp="1"/>
          </p:cNvSpPr>
          <p:nvPr>
            <p:ph type="sldNum" sz="quarter" idx="5"/>
          </p:nvPr>
        </p:nvSpPr>
        <p:spPr/>
        <p:txBody>
          <a:bodyPr/>
          <a:lstStyle/>
          <a:p>
            <a:fld id="{8E859363-E9B2-4DDF-81E4-02786C466996}" type="slidenum">
              <a:rPr lang="nl-BE" smtClean="0"/>
              <a:t>17</a:t>
            </a:fld>
            <a:endParaRPr lang="nl-BE"/>
          </a:p>
        </p:txBody>
      </p:sp>
    </p:spTree>
    <p:extLst>
      <p:ext uri="{BB962C8B-B14F-4D97-AF65-F5344CB8AC3E}">
        <p14:creationId xmlns:p14="http://schemas.microsoft.com/office/powerpoint/2010/main" val="3954309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Lezen 1</a:t>
            </a:r>
            <a:r>
              <a:rPr lang="nl-BE" baseline="30000" dirty="0"/>
              <a:t>ste</a:t>
            </a:r>
            <a:r>
              <a:rPr lang="nl-BE" dirty="0"/>
              <a:t> deel</a:t>
            </a:r>
          </a:p>
        </p:txBody>
      </p:sp>
      <p:sp>
        <p:nvSpPr>
          <p:cNvPr id="4" name="Tijdelijke aanduiding voor dianummer 3"/>
          <p:cNvSpPr>
            <a:spLocks noGrp="1"/>
          </p:cNvSpPr>
          <p:nvPr>
            <p:ph type="sldNum" sz="quarter" idx="5"/>
          </p:nvPr>
        </p:nvSpPr>
        <p:spPr/>
        <p:txBody>
          <a:bodyPr/>
          <a:lstStyle/>
          <a:p>
            <a:fld id="{8E859363-E9B2-4DDF-81E4-02786C466996}" type="slidenum">
              <a:rPr lang="nl-BE" smtClean="0"/>
              <a:t>18</a:t>
            </a:fld>
            <a:endParaRPr lang="nl-BE"/>
          </a:p>
        </p:txBody>
      </p:sp>
    </p:spTree>
    <p:extLst>
      <p:ext uri="{BB962C8B-B14F-4D97-AF65-F5344CB8AC3E}">
        <p14:creationId xmlns:p14="http://schemas.microsoft.com/office/powerpoint/2010/main" val="2504188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Lezen pg 52</a:t>
            </a:r>
          </a:p>
        </p:txBody>
      </p:sp>
      <p:sp>
        <p:nvSpPr>
          <p:cNvPr id="4" name="Tijdelijke aanduiding voor dianummer 3"/>
          <p:cNvSpPr>
            <a:spLocks noGrp="1"/>
          </p:cNvSpPr>
          <p:nvPr>
            <p:ph type="sldNum" sz="quarter" idx="5"/>
          </p:nvPr>
        </p:nvSpPr>
        <p:spPr/>
        <p:txBody>
          <a:bodyPr/>
          <a:lstStyle/>
          <a:p>
            <a:fld id="{8E859363-E9B2-4DDF-81E4-02786C466996}" type="slidenum">
              <a:rPr lang="nl-BE" smtClean="0"/>
              <a:t>19</a:t>
            </a:fld>
            <a:endParaRPr lang="nl-BE"/>
          </a:p>
        </p:txBody>
      </p:sp>
    </p:spTree>
    <p:extLst>
      <p:ext uri="{BB962C8B-B14F-4D97-AF65-F5344CB8AC3E}">
        <p14:creationId xmlns:p14="http://schemas.microsoft.com/office/powerpoint/2010/main" val="899007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nl-NL"/>
              <a:t>Klik om stijl te bewerken</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dirty="0"/>
              <a:t>1/27/25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rIns="45720"/>
          <a:lstStyle/>
          <a:p>
            <a:fld id="{6D22F896-40B5-4ADD-8801-0D06FADFA095}" type="slidenum">
              <a:rPr lang="en-US" dirty="0"/>
              <a:t>‹nr.›</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dirty="0"/>
              <a:t>1/27/25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nl-NL"/>
              <a:t>Klik om stijl te bewerken</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dirty="0"/>
              <a:t>1/27/25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nchor="ct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dirty="0"/>
              <a:t>1/27/25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nl-NL"/>
              <a:t>Klik om stijl te bewerken</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3E5059C3-6A89-4494-99FF-5A4D6FFD50EB}" type="datetimeFigureOut">
              <a:rPr lang="en-US" dirty="0"/>
              <a:t>1/27/25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nl-NL"/>
              <a:t>Klik om stijl te bewerken</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dirty="0"/>
              <a:t>1/27/25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nl-NL"/>
              <a:t>Klik om stijl te bewerken</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2609285" y="2851331"/>
            <a:ext cx="3893623" cy="307143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666635" y="2851331"/>
            <a:ext cx="3899798" cy="307143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dirty="0"/>
              <a:t>1/27/25</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dirty="0"/>
              <a:t>1/27/25</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dirty="0"/>
              <a:t>1/27/25</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nl-NL"/>
              <a:t>Klik om stijl te bewerken</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37D525BB-DA17-4BA0-B3C8-3AC3ABC827E6}" type="datetimeFigureOut">
              <a:rPr lang="en-US" dirty="0"/>
              <a:t>1/27/25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nl-NL"/>
              <a:t>Klik om stijl te bewerken</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B16C4C9A-3960-41CF-A4E9-2A8FB932454B}" type="datetimeFigureOut">
              <a:rPr lang="en-US" dirty="0"/>
              <a:t>1/27/25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nl-NL"/>
              <a:t>Klik om stijl te bewerken</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CBC1C18-307B-4F68-A007-B5B542270E8D}" type="datetimeFigureOut">
              <a:rPr lang="en-US" dirty="0"/>
              <a:t>1/27/25</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dirty="0"/>
              <a:t>
              </a:t>
            </a: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dirty="0"/>
              <a:pPr/>
              <a:t>‹nr.›</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1.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1.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1.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150.png"/><Relationship Id="rId3" Type="http://schemas.openxmlformats.org/officeDocument/2006/relationships/image" Target="../media/image4.png"/><Relationship Id="rId7" Type="http://schemas.openxmlformats.org/officeDocument/2006/relationships/slide" Target="slide20.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0.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0.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27" name="Rectangle 8">
            <a:extLst>
              <a:ext uri="{FF2B5EF4-FFF2-40B4-BE49-F238E27FC236}">
                <a16:creationId xmlns:a16="http://schemas.microsoft.com/office/drawing/2014/main" id="{55980737-1E33-40A8-819D-C20C41E4F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10">
            <a:extLst>
              <a:ext uri="{FF2B5EF4-FFF2-40B4-BE49-F238E27FC236}">
                <a16:creationId xmlns:a16="http://schemas.microsoft.com/office/drawing/2014/main" id="{6ABBD51A-FA48-44B8-B184-A40D7F134F1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29" name="Picture 12">
            <a:extLst>
              <a:ext uri="{FF2B5EF4-FFF2-40B4-BE49-F238E27FC236}">
                <a16:creationId xmlns:a16="http://schemas.microsoft.com/office/drawing/2014/main" id="{510188A9-F0D9-4FE9-85DC-2179145278C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30" name="Rectangle 14">
            <a:extLst>
              <a:ext uri="{FF2B5EF4-FFF2-40B4-BE49-F238E27FC236}">
                <a16:creationId xmlns:a16="http://schemas.microsoft.com/office/drawing/2014/main" id="{32927575-BD84-44B6-BE49-E0C7EDD0E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16">
            <a:extLst>
              <a:ext uri="{FF2B5EF4-FFF2-40B4-BE49-F238E27FC236}">
                <a16:creationId xmlns:a16="http://schemas.microsoft.com/office/drawing/2014/main" id="{73FDF09A-B960-49F4-BAEB-DA397BDCD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18">
            <a:extLst>
              <a:ext uri="{FF2B5EF4-FFF2-40B4-BE49-F238E27FC236}">
                <a16:creationId xmlns:a16="http://schemas.microsoft.com/office/drawing/2014/main" id="{791BE6C0-4118-460B-90C2-160041247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3035037-3764-48BD-82F7-9A44F32479DF}"/>
              </a:ext>
            </a:extLst>
          </p:cNvPr>
          <p:cNvSpPr>
            <a:spLocks noGrp="1"/>
          </p:cNvSpPr>
          <p:nvPr>
            <p:ph type="ctrTitle"/>
          </p:nvPr>
        </p:nvSpPr>
        <p:spPr>
          <a:xfrm>
            <a:off x="1969804" y="3428998"/>
            <a:ext cx="2668479" cy="2268559"/>
          </a:xfrm>
        </p:spPr>
        <p:txBody>
          <a:bodyPr>
            <a:normAutofit fontScale="90000"/>
          </a:bodyPr>
          <a:lstStyle/>
          <a:p>
            <a:br>
              <a:rPr lang="nl-BE" sz="3200"/>
            </a:br>
            <a:br>
              <a:rPr lang="nl-BE" sz="3200"/>
            </a:br>
            <a:r>
              <a:rPr lang="nl-BE" sz="4800"/>
              <a:t>SAMEN VIEREN</a:t>
            </a:r>
            <a:endParaRPr lang="nl-BE" sz="4800" dirty="0"/>
          </a:p>
        </p:txBody>
      </p:sp>
      <p:sp>
        <p:nvSpPr>
          <p:cNvPr id="3" name="Ondertitel 2">
            <a:extLst>
              <a:ext uri="{FF2B5EF4-FFF2-40B4-BE49-F238E27FC236}">
                <a16:creationId xmlns:a16="http://schemas.microsoft.com/office/drawing/2014/main" id="{2FEC1DB8-5D8F-541C-E638-F86D377C5D40}"/>
              </a:ext>
            </a:extLst>
          </p:cNvPr>
          <p:cNvSpPr>
            <a:spLocks noGrp="1"/>
          </p:cNvSpPr>
          <p:nvPr>
            <p:ph type="subTitle" idx="1"/>
          </p:nvPr>
        </p:nvSpPr>
        <p:spPr>
          <a:xfrm>
            <a:off x="2124907" y="2268786"/>
            <a:ext cx="2503753" cy="1160213"/>
          </a:xfrm>
        </p:spPr>
        <p:txBody>
          <a:bodyPr>
            <a:noAutofit/>
          </a:bodyPr>
          <a:lstStyle/>
          <a:p>
            <a:r>
              <a:rPr lang="nl-BE" sz="2000"/>
              <a:t>Suggesties om de 40-dagentijd te vieren met kinderen op school</a:t>
            </a:r>
            <a:endParaRPr lang="nl-BE" sz="2000" dirty="0"/>
          </a:p>
        </p:txBody>
      </p:sp>
      <p:pic>
        <p:nvPicPr>
          <p:cNvPr id="4" name="Afbeelding 3">
            <a:extLst>
              <a:ext uri="{FF2B5EF4-FFF2-40B4-BE49-F238E27FC236}">
                <a16:creationId xmlns:a16="http://schemas.microsoft.com/office/drawing/2014/main" id="{674F346D-A636-00B0-1D46-6088E26690AA}"/>
              </a:ext>
            </a:extLst>
          </p:cNvPr>
          <p:cNvPicPr>
            <a:picLocks noChangeAspect="1"/>
          </p:cNvPicPr>
          <p:nvPr/>
        </p:nvPicPr>
        <p:blipFill>
          <a:blip r:embed="rId5"/>
          <a:stretch>
            <a:fillRect/>
          </a:stretch>
        </p:blipFill>
        <p:spPr>
          <a:xfrm>
            <a:off x="5444747" y="979321"/>
            <a:ext cx="5297322" cy="4900024"/>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33" name="Rectangle 20">
            <a:extLst>
              <a:ext uri="{FF2B5EF4-FFF2-40B4-BE49-F238E27FC236}">
                <a16:creationId xmlns:a16="http://schemas.microsoft.com/office/drawing/2014/main" id="{15B5C763-A6E8-4D31-B139-30D083B82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9510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a:extLst>
            <a:ext uri="{FF2B5EF4-FFF2-40B4-BE49-F238E27FC236}">
              <a16:creationId xmlns:a16="http://schemas.microsoft.com/office/drawing/2014/main" id="{1028E397-F221-04E2-83B0-1090AEE995DA}"/>
            </a:ext>
          </a:extLst>
        </p:cNvPr>
        <p:cNvGrpSpPr/>
        <p:nvPr/>
      </p:nvGrpSpPr>
      <p:grpSpPr>
        <a:xfrm>
          <a:off x="0" y="0"/>
          <a:ext cx="0" cy="0"/>
          <a:chOff x="0" y="0"/>
          <a:chExt cx="0" cy="0"/>
        </a:xfrm>
      </p:grpSpPr>
      <p:sp useBgFill="1">
        <p:nvSpPr>
          <p:cNvPr id="60" name="Rectangle 59">
            <a:extLst>
              <a:ext uri="{FF2B5EF4-FFF2-40B4-BE49-F238E27FC236}">
                <a16:creationId xmlns:a16="http://schemas.microsoft.com/office/drawing/2014/main" id="{9976F096-E17E-4ED9-9FAA-DF61F61568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a:extLst>
              <a:ext uri="{FF2B5EF4-FFF2-40B4-BE49-F238E27FC236}">
                <a16:creationId xmlns:a16="http://schemas.microsoft.com/office/drawing/2014/main" id="{E23C7BC9-79ED-401D-A2F5-089E83F0743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64" name="Picture 63">
            <a:extLst>
              <a:ext uri="{FF2B5EF4-FFF2-40B4-BE49-F238E27FC236}">
                <a16:creationId xmlns:a16="http://schemas.microsoft.com/office/drawing/2014/main" id="{2499E005-3554-4E47-91DF-ABBDFBC603C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66" name="Rectangle 65">
            <a:extLst>
              <a:ext uri="{FF2B5EF4-FFF2-40B4-BE49-F238E27FC236}">
                <a16:creationId xmlns:a16="http://schemas.microsoft.com/office/drawing/2014/main" id="{E6B7FACF-D6DB-4110-909C-65446AE8A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A14C663-644C-43AF-8C25-4C81C7C05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7869" y="0"/>
            <a:ext cx="594997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Afbeelding 5">
            <a:extLst>
              <a:ext uri="{FF2B5EF4-FFF2-40B4-BE49-F238E27FC236}">
                <a16:creationId xmlns:a16="http://schemas.microsoft.com/office/drawing/2014/main" id="{2175851F-B02C-52B3-9E70-D309B787C1DB}"/>
              </a:ext>
            </a:extLst>
          </p:cNvPr>
          <p:cNvPicPr>
            <a:picLocks noChangeAspect="1"/>
          </p:cNvPicPr>
          <p:nvPr/>
        </p:nvPicPr>
        <p:blipFill>
          <a:blip r:embed="rId5"/>
          <a:srcRect r="3816" b="-1"/>
          <a:stretch/>
        </p:blipFill>
        <p:spPr>
          <a:xfrm>
            <a:off x="1007760" y="1"/>
            <a:ext cx="4430108" cy="2605377"/>
          </a:xfrm>
          <a:prstGeom prst="rect">
            <a:avLst/>
          </a:prstGeom>
          <a:ln w="12700">
            <a:solidFill>
              <a:schemeClr val="tx1"/>
            </a:solidFill>
          </a:ln>
        </p:spPr>
      </p:pic>
      <p:pic>
        <p:nvPicPr>
          <p:cNvPr id="4" name="Afbeelding 3">
            <a:extLst>
              <a:ext uri="{FF2B5EF4-FFF2-40B4-BE49-F238E27FC236}">
                <a16:creationId xmlns:a16="http://schemas.microsoft.com/office/drawing/2014/main" id="{6B992DCD-3390-45BD-EBDC-70377250C001}"/>
              </a:ext>
            </a:extLst>
          </p:cNvPr>
          <p:cNvPicPr>
            <a:picLocks noChangeAspect="1"/>
          </p:cNvPicPr>
          <p:nvPr/>
        </p:nvPicPr>
        <p:blipFill>
          <a:blip r:embed="rId6"/>
          <a:srcRect l="1780" r="1779" b="-1"/>
          <a:stretch/>
        </p:blipFill>
        <p:spPr>
          <a:xfrm>
            <a:off x="1007761" y="2608873"/>
            <a:ext cx="4430108" cy="4249126"/>
          </a:xfrm>
          <a:prstGeom prst="rect">
            <a:avLst/>
          </a:prstGeom>
          <a:ln w="12700">
            <a:solidFill>
              <a:schemeClr val="tx1"/>
            </a:solidFill>
          </a:ln>
        </p:spPr>
      </p:pic>
      <p:sp>
        <p:nvSpPr>
          <p:cNvPr id="70" name="Rectangle 69">
            <a:extLst>
              <a:ext uri="{FF2B5EF4-FFF2-40B4-BE49-F238E27FC236}">
                <a16:creationId xmlns:a16="http://schemas.microsoft.com/office/drawing/2014/main" id="{F1EC92CF-30B9-4336-B4D8-65CF20F59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6082583-38F5-8A4E-CDA7-FBAA4BC55470}"/>
              </a:ext>
            </a:extLst>
          </p:cNvPr>
          <p:cNvSpPr>
            <a:spLocks noGrp="1"/>
          </p:cNvSpPr>
          <p:nvPr>
            <p:ph type="ctrTitle"/>
          </p:nvPr>
        </p:nvSpPr>
        <p:spPr>
          <a:xfrm>
            <a:off x="6402043" y="3428998"/>
            <a:ext cx="4169925" cy="2268559"/>
          </a:xfrm>
        </p:spPr>
        <p:txBody>
          <a:bodyPr>
            <a:normAutofit/>
          </a:bodyPr>
          <a:lstStyle/>
          <a:p>
            <a:br>
              <a:rPr lang="nl-NL" sz="5100"/>
            </a:br>
            <a:br>
              <a:rPr lang="nl-NL" sz="5100"/>
            </a:br>
            <a:endParaRPr lang="nl-BE" sz="5100"/>
          </a:p>
        </p:txBody>
      </p:sp>
      <p:sp>
        <p:nvSpPr>
          <p:cNvPr id="3" name="Ondertitel 2">
            <a:extLst>
              <a:ext uri="{FF2B5EF4-FFF2-40B4-BE49-F238E27FC236}">
                <a16:creationId xmlns:a16="http://schemas.microsoft.com/office/drawing/2014/main" id="{3D74B3A9-FF67-CCAB-89E6-1D8B4148AD36}"/>
              </a:ext>
            </a:extLst>
          </p:cNvPr>
          <p:cNvSpPr>
            <a:spLocks noGrp="1"/>
          </p:cNvSpPr>
          <p:nvPr>
            <p:ph type="subTitle" idx="1"/>
          </p:nvPr>
        </p:nvSpPr>
        <p:spPr>
          <a:xfrm>
            <a:off x="6562447" y="2268786"/>
            <a:ext cx="4430108" cy="4111917"/>
          </a:xfrm>
        </p:spPr>
        <p:txBody>
          <a:bodyPr>
            <a:normAutofit lnSpcReduction="10000"/>
          </a:bodyPr>
          <a:lstStyle/>
          <a:p>
            <a:pPr>
              <a:lnSpc>
                <a:spcPct val="110000"/>
              </a:lnSpc>
            </a:pPr>
            <a:r>
              <a:rPr lang="nl-BE" sz="2800" dirty="0"/>
              <a:t>Boeten, dat is wat de vissers doen als ze hun netten herstellen.</a:t>
            </a:r>
            <a:br>
              <a:rPr lang="nl-BE" sz="2800" dirty="0"/>
            </a:br>
            <a:r>
              <a:rPr lang="nl-BE" sz="2800" dirty="0"/>
              <a:t> </a:t>
            </a:r>
            <a:br>
              <a:rPr lang="nl-BE" sz="2800" dirty="0"/>
            </a:br>
            <a:r>
              <a:rPr lang="nl-BE" sz="2800" dirty="0"/>
              <a:t>Het betekent dat ze de touwen van hun netten aan elkaar vlechten.</a:t>
            </a:r>
            <a:br>
              <a:rPr lang="nl-BE" sz="2800" dirty="0"/>
            </a:br>
            <a:r>
              <a:rPr lang="nl-BE" sz="2800" dirty="0"/>
              <a:t> </a:t>
            </a:r>
            <a:br>
              <a:rPr lang="nl-BE" sz="2800" dirty="0"/>
            </a:br>
            <a:r>
              <a:rPr lang="nl-BE" sz="2800" dirty="0"/>
              <a:t>Ze ‘boeten’ de netten</a:t>
            </a:r>
            <a:r>
              <a:rPr lang="nl-BE" sz="1300" dirty="0"/>
              <a:t>.</a:t>
            </a:r>
          </a:p>
        </p:txBody>
      </p:sp>
      <p:sp>
        <p:nvSpPr>
          <p:cNvPr id="72" name="Rectangle 71">
            <a:extLst>
              <a:ext uri="{FF2B5EF4-FFF2-40B4-BE49-F238E27FC236}">
                <a16:creationId xmlns:a16="http://schemas.microsoft.com/office/drawing/2014/main" id="{92F178E9-3104-43C3-AA29-01AB0394C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877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a:extLst>
            <a:ext uri="{FF2B5EF4-FFF2-40B4-BE49-F238E27FC236}">
              <a16:creationId xmlns:a16="http://schemas.microsoft.com/office/drawing/2014/main" id="{3D511865-E12C-D940-EE02-66F7C0BCCFB6}"/>
            </a:ext>
          </a:extLst>
        </p:cNvPr>
        <p:cNvGrpSpPr/>
        <p:nvPr/>
      </p:nvGrpSpPr>
      <p:grpSpPr>
        <a:xfrm>
          <a:off x="0" y="0"/>
          <a:ext cx="0" cy="0"/>
          <a:chOff x="0" y="0"/>
          <a:chExt cx="0" cy="0"/>
        </a:xfrm>
      </p:grpSpPr>
      <p:sp useBgFill="1">
        <p:nvSpPr>
          <p:cNvPr id="60" name="Rectangle 59">
            <a:extLst>
              <a:ext uri="{FF2B5EF4-FFF2-40B4-BE49-F238E27FC236}">
                <a16:creationId xmlns:a16="http://schemas.microsoft.com/office/drawing/2014/main" id="{9A493507-7A05-4935-43FD-AAEDAD849E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a:extLst>
              <a:ext uri="{FF2B5EF4-FFF2-40B4-BE49-F238E27FC236}">
                <a16:creationId xmlns:a16="http://schemas.microsoft.com/office/drawing/2014/main" id="{37C6952A-4856-5230-E3A7-2358EC4C8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64" name="Picture 63">
            <a:extLst>
              <a:ext uri="{FF2B5EF4-FFF2-40B4-BE49-F238E27FC236}">
                <a16:creationId xmlns:a16="http://schemas.microsoft.com/office/drawing/2014/main" id="{2591101D-1A38-3534-1DBA-577323DAAFB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66" name="Rectangle 65">
            <a:extLst>
              <a:ext uri="{FF2B5EF4-FFF2-40B4-BE49-F238E27FC236}">
                <a16:creationId xmlns:a16="http://schemas.microsoft.com/office/drawing/2014/main" id="{6160F417-8B85-71CD-960F-C145326D2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E8CB60E6-BF2D-C98E-5C09-D99D3A62F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7869" y="0"/>
            <a:ext cx="594997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Afbeelding 5">
            <a:extLst>
              <a:ext uri="{FF2B5EF4-FFF2-40B4-BE49-F238E27FC236}">
                <a16:creationId xmlns:a16="http://schemas.microsoft.com/office/drawing/2014/main" id="{1C33D083-E080-EA7D-8E20-41B2EF0A496C}"/>
              </a:ext>
            </a:extLst>
          </p:cNvPr>
          <p:cNvPicPr>
            <a:picLocks noChangeAspect="1"/>
          </p:cNvPicPr>
          <p:nvPr/>
        </p:nvPicPr>
        <p:blipFill>
          <a:blip r:embed="rId5"/>
          <a:srcRect r="3816" b="-1"/>
          <a:stretch/>
        </p:blipFill>
        <p:spPr>
          <a:xfrm>
            <a:off x="1007760" y="1"/>
            <a:ext cx="4430108" cy="2605377"/>
          </a:xfrm>
          <a:prstGeom prst="rect">
            <a:avLst/>
          </a:prstGeom>
          <a:ln w="12700">
            <a:solidFill>
              <a:schemeClr val="tx1"/>
            </a:solidFill>
          </a:ln>
        </p:spPr>
      </p:pic>
      <p:pic>
        <p:nvPicPr>
          <p:cNvPr id="4" name="Afbeelding 3">
            <a:extLst>
              <a:ext uri="{FF2B5EF4-FFF2-40B4-BE49-F238E27FC236}">
                <a16:creationId xmlns:a16="http://schemas.microsoft.com/office/drawing/2014/main" id="{BDA67CC2-BFBC-D518-0EA2-70E5DC06374E}"/>
              </a:ext>
            </a:extLst>
          </p:cNvPr>
          <p:cNvPicPr>
            <a:picLocks noChangeAspect="1"/>
          </p:cNvPicPr>
          <p:nvPr/>
        </p:nvPicPr>
        <p:blipFill>
          <a:blip r:embed="rId6"/>
          <a:srcRect l="1780" r="1779" b="-1"/>
          <a:stretch/>
        </p:blipFill>
        <p:spPr>
          <a:xfrm>
            <a:off x="1007761" y="2608873"/>
            <a:ext cx="4430108" cy="4249126"/>
          </a:xfrm>
          <a:prstGeom prst="rect">
            <a:avLst/>
          </a:prstGeom>
          <a:ln w="12700">
            <a:solidFill>
              <a:schemeClr val="tx1"/>
            </a:solidFill>
          </a:ln>
        </p:spPr>
      </p:pic>
      <p:sp>
        <p:nvSpPr>
          <p:cNvPr id="70" name="Rectangle 69">
            <a:extLst>
              <a:ext uri="{FF2B5EF4-FFF2-40B4-BE49-F238E27FC236}">
                <a16:creationId xmlns:a16="http://schemas.microsoft.com/office/drawing/2014/main" id="{03FC70FB-8039-EEE7-F7EA-B3DBC6837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14A1691-966B-3194-BAA4-0AF8AC5A992D}"/>
              </a:ext>
            </a:extLst>
          </p:cNvPr>
          <p:cNvSpPr>
            <a:spLocks noGrp="1"/>
          </p:cNvSpPr>
          <p:nvPr>
            <p:ph type="ctrTitle"/>
          </p:nvPr>
        </p:nvSpPr>
        <p:spPr>
          <a:xfrm>
            <a:off x="6402043" y="3428998"/>
            <a:ext cx="4169925" cy="2268559"/>
          </a:xfrm>
        </p:spPr>
        <p:txBody>
          <a:bodyPr>
            <a:normAutofit/>
          </a:bodyPr>
          <a:lstStyle/>
          <a:p>
            <a:br>
              <a:rPr lang="nl-NL" sz="5100"/>
            </a:br>
            <a:br>
              <a:rPr lang="nl-NL" sz="5100"/>
            </a:br>
            <a:endParaRPr lang="nl-BE" sz="5100"/>
          </a:p>
        </p:txBody>
      </p:sp>
      <p:sp>
        <p:nvSpPr>
          <p:cNvPr id="3" name="Ondertitel 2">
            <a:extLst>
              <a:ext uri="{FF2B5EF4-FFF2-40B4-BE49-F238E27FC236}">
                <a16:creationId xmlns:a16="http://schemas.microsoft.com/office/drawing/2014/main" id="{8050FEC2-68F6-9236-B9CE-3D66DAED1E44}"/>
              </a:ext>
            </a:extLst>
          </p:cNvPr>
          <p:cNvSpPr>
            <a:spLocks noGrp="1"/>
          </p:cNvSpPr>
          <p:nvPr>
            <p:ph type="subTitle" idx="1"/>
          </p:nvPr>
        </p:nvSpPr>
        <p:spPr>
          <a:xfrm>
            <a:off x="5978014" y="1435510"/>
            <a:ext cx="5014542" cy="4945193"/>
          </a:xfrm>
        </p:spPr>
        <p:txBody>
          <a:bodyPr>
            <a:noAutofit/>
          </a:bodyPr>
          <a:lstStyle/>
          <a:p>
            <a:pPr algn="l">
              <a:lnSpc>
                <a:spcPct val="110000"/>
              </a:lnSpc>
            </a:pPr>
            <a:endParaRPr lang="nl-BE" sz="2400" dirty="0"/>
          </a:p>
          <a:p>
            <a:pPr algn="l">
              <a:lnSpc>
                <a:spcPct val="110000"/>
              </a:lnSpc>
            </a:pPr>
            <a:endParaRPr lang="nl-BE" sz="2400" dirty="0"/>
          </a:p>
          <a:p>
            <a:pPr algn="l">
              <a:lnSpc>
                <a:spcPct val="110000"/>
              </a:lnSpc>
            </a:pPr>
            <a:r>
              <a:rPr lang="nl-BE" sz="2400" dirty="0"/>
              <a:t>Reflectiemomenten: </a:t>
            </a:r>
            <a:br>
              <a:rPr lang="nl-BE" sz="2400" dirty="0"/>
            </a:br>
            <a:r>
              <a:rPr lang="nl-BE" sz="2400" dirty="0"/>
              <a:t>het net is gescheurd. </a:t>
            </a:r>
            <a:br>
              <a:rPr lang="nl-BE" sz="2400" dirty="0"/>
            </a:br>
            <a:r>
              <a:rPr lang="nl-BE" sz="2400" dirty="0"/>
              <a:t>Wat kan er gebeurd zijn? Hoe zou dat komen? Wat drijft ons uit elkaar?</a:t>
            </a:r>
            <a:br>
              <a:rPr lang="nl-BE" sz="2400" dirty="0"/>
            </a:br>
            <a:br>
              <a:rPr lang="nl-BE" sz="2400" dirty="0"/>
            </a:br>
            <a:r>
              <a:rPr lang="nl-BE" sz="2400" dirty="0"/>
              <a:t>Dingen die we zeggen, dingen die we niet zeggen. Dingen die we doen, dingen die we niet doen.</a:t>
            </a:r>
            <a:br>
              <a:rPr lang="nl-BE" sz="2400" dirty="0"/>
            </a:br>
            <a:br>
              <a:rPr lang="nl-BE" sz="2400" dirty="0"/>
            </a:br>
            <a:r>
              <a:rPr lang="nl-BE" sz="2400" dirty="0"/>
              <a:t>Is nieuwe verbondenheid mogelijk? </a:t>
            </a:r>
            <a:br>
              <a:rPr lang="nl-BE" sz="2400" dirty="0"/>
            </a:br>
            <a:br>
              <a:rPr lang="nl-BE" sz="2400" dirty="0"/>
            </a:br>
            <a:endParaRPr lang="nl-BE" sz="2400" dirty="0"/>
          </a:p>
        </p:txBody>
      </p:sp>
      <p:sp>
        <p:nvSpPr>
          <p:cNvPr id="72" name="Rectangle 71">
            <a:extLst>
              <a:ext uri="{FF2B5EF4-FFF2-40B4-BE49-F238E27FC236}">
                <a16:creationId xmlns:a16="http://schemas.microsoft.com/office/drawing/2014/main" id="{E5DA2A6C-2992-F6C7-3BEB-575EB13ECB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1561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a:extLst>
            <a:ext uri="{FF2B5EF4-FFF2-40B4-BE49-F238E27FC236}">
              <a16:creationId xmlns:a16="http://schemas.microsoft.com/office/drawing/2014/main" id="{0E3846F9-CC63-D4AF-9768-C42A4C5FD0F7}"/>
            </a:ext>
          </a:extLst>
        </p:cNvPr>
        <p:cNvGrpSpPr/>
        <p:nvPr/>
      </p:nvGrpSpPr>
      <p:grpSpPr>
        <a:xfrm>
          <a:off x="0" y="0"/>
          <a:ext cx="0" cy="0"/>
          <a:chOff x="0" y="0"/>
          <a:chExt cx="0" cy="0"/>
        </a:xfrm>
      </p:grpSpPr>
      <p:sp useBgFill="1">
        <p:nvSpPr>
          <p:cNvPr id="60" name="Rectangle 59">
            <a:extLst>
              <a:ext uri="{FF2B5EF4-FFF2-40B4-BE49-F238E27FC236}">
                <a16:creationId xmlns:a16="http://schemas.microsoft.com/office/drawing/2014/main" id="{AC8B760F-31A9-B23E-8008-D9B0C8243C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a:extLst>
              <a:ext uri="{FF2B5EF4-FFF2-40B4-BE49-F238E27FC236}">
                <a16:creationId xmlns:a16="http://schemas.microsoft.com/office/drawing/2014/main" id="{94CC5F3C-9A7E-D6A8-98C6-EA9416C4BB7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64" name="Picture 63">
            <a:extLst>
              <a:ext uri="{FF2B5EF4-FFF2-40B4-BE49-F238E27FC236}">
                <a16:creationId xmlns:a16="http://schemas.microsoft.com/office/drawing/2014/main" id="{58D6B4A1-ADB2-436E-06E0-FDCF3C9757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66" name="Rectangle 65">
            <a:extLst>
              <a:ext uri="{FF2B5EF4-FFF2-40B4-BE49-F238E27FC236}">
                <a16:creationId xmlns:a16="http://schemas.microsoft.com/office/drawing/2014/main" id="{A6FCE860-A593-7FB1-E734-2402C2EB2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00F473BC-A5EF-6564-51FF-D8C963D279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7869" y="0"/>
            <a:ext cx="594997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Afbeelding 5">
            <a:extLst>
              <a:ext uri="{FF2B5EF4-FFF2-40B4-BE49-F238E27FC236}">
                <a16:creationId xmlns:a16="http://schemas.microsoft.com/office/drawing/2014/main" id="{DDE52C16-1861-77D5-B57E-2F8B2C5D6AAC}"/>
              </a:ext>
            </a:extLst>
          </p:cNvPr>
          <p:cNvPicPr>
            <a:picLocks noChangeAspect="1"/>
          </p:cNvPicPr>
          <p:nvPr/>
        </p:nvPicPr>
        <p:blipFill>
          <a:blip r:embed="rId5"/>
          <a:srcRect r="3816" b="-1"/>
          <a:stretch/>
        </p:blipFill>
        <p:spPr>
          <a:xfrm>
            <a:off x="1007760" y="1"/>
            <a:ext cx="4430108" cy="2605377"/>
          </a:xfrm>
          <a:prstGeom prst="rect">
            <a:avLst/>
          </a:prstGeom>
          <a:ln w="12700">
            <a:solidFill>
              <a:schemeClr val="tx1"/>
            </a:solidFill>
          </a:ln>
        </p:spPr>
      </p:pic>
      <p:pic>
        <p:nvPicPr>
          <p:cNvPr id="4" name="Afbeelding 3">
            <a:extLst>
              <a:ext uri="{FF2B5EF4-FFF2-40B4-BE49-F238E27FC236}">
                <a16:creationId xmlns:a16="http://schemas.microsoft.com/office/drawing/2014/main" id="{BB8A20D9-7325-9EAE-147C-F8A75593BA0C}"/>
              </a:ext>
            </a:extLst>
          </p:cNvPr>
          <p:cNvPicPr>
            <a:picLocks noChangeAspect="1"/>
          </p:cNvPicPr>
          <p:nvPr/>
        </p:nvPicPr>
        <p:blipFill>
          <a:blip r:embed="rId6"/>
          <a:srcRect l="1780" r="1779" b="-1"/>
          <a:stretch/>
        </p:blipFill>
        <p:spPr>
          <a:xfrm>
            <a:off x="1007761" y="2608873"/>
            <a:ext cx="4430108" cy="4249126"/>
          </a:xfrm>
          <a:prstGeom prst="rect">
            <a:avLst/>
          </a:prstGeom>
          <a:ln w="12700">
            <a:solidFill>
              <a:schemeClr val="tx1"/>
            </a:solidFill>
          </a:ln>
        </p:spPr>
      </p:pic>
      <p:sp>
        <p:nvSpPr>
          <p:cNvPr id="70" name="Rectangle 69">
            <a:extLst>
              <a:ext uri="{FF2B5EF4-FFF2-40B4-BE49-F238E27FC236}">
                <a16:creationId xmlns:a16="http://schemas.microsoft.com/office/drawing/2014/main" id="{0D611001-43CD-37E6-9684-76028810F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74B0E0C-0E6A-9C69-D349-B2A5FA4E9DE6}"/>
              </a:ext>
            </a:extLst>
          </p:cNvPr>
          <p:cNvSpPr>
            <a:spLocks noGrp="1"/>
          </p:cNvSpPr>
          <p:nvPr>
            <p:ph type="ctrTitle"/>
          </p:nvPr>
        </p:nvSpPr>
        <p:spPr>
          <a:xfrm>
            <a:off x="6402043" y="3428998"/>
            <a:ext cx="4169925" cy="2268559"/>
          </a:xfrm>
        </p:spPr>
        <p:txBody>
          <a:bodyPr>
            <a:normAutofit/>
          </a:bodyPr>
          <a:lstStyle/>
          <a:p>
            <a:br>
              <a:rPr lang="nl-NL" sz="5100"/>
            </a:br>
            <a:br>
              <a:rPr lang="nl-NL" sz="5100"/>
            </a:br>
            <a:endParaRPr lang="nl-BE" sz="5100"/>
          </a:p>
        </p:txBody>
      </p:sp>
      <p:sp>
        <p:nvSpPr>
          <p:cNvPr id="3" name="Ondertitel 2">
            <a:extLst>
              <a:ext uri="{FF2B5EF4-FFF2-40B4-BE49-F238E27FC236}">
                <a16:creationId xmlns:a16="http://schemas.microsoft.com/office/drawing/2014/main" id="{BBD3B9BD-A857-B82D-5DD0-733681641E06}"/>
              </a:ext>
            </a:extLst>
          </p:cNvPr>
          <p:cNvSpPr>
            <a:spLocks noGrp="1"/>
          </p:cNvSpPr>
          <p:nvPr>
            <p:ph type="subTitle" idx="1"/>
          </p:nvPr>
        </p:nvSpPr>
        <p:spPr>
          <a:xfrm>
            <a:off x="5978014" y="1435510"/>
            <a:ext cx="5014542" cy="4945193"/>
          </a:xfrm>
        </p:spPr>
        <p:txBody>
          <a:bodyPr>
            <a:noAutofit/>
          </a:bodyPr>
          <a:lstStyle/>
          <a:p>
            <a:pPr algn="l">
              <a:lnSpc>
                <a:spcPct val="110000"/>
              </a:lnSpc>
            </a:pPr>
            <a:r>
              <a:rPr lang="nl-NL" sz="2400" dirty="0"/>
              <a:t>Symboolhandeling: </a:t>
            </a:r>
          </a:p>
          <a:p>
            <a:pPr algn="l">
              <a:lnSpc>
                <a:spcPct val="110000"/>
              </a:lnSpc>
            </a:pPr>
            <a:endParaRPr lang="nl-NL" sz="2400" dirty="0"/>
          </a:p>
          <a:p>
            <a:pPr algn="l">
              <a:lnSpc>
                <a:spcPct val="110000"/>
              </a:lnSpc>
            </a:pPr>
            <a:r>
              <a:rPr lang="nl-NL" sz="2400" dirty="0"/>
              <a:t>met linten in het wit herstellen kinderen het net. </a:t>
            </a:r>
          </a:p>
          <a:p>
            <a:pPr algn="l">
              <a:lnSpc>
                <a:spcPct val="110000"/>
              </a:lnSpc>
            </a:pPr>
            <a:r>
              <a:rPr lang="nl-NL" sz="2400" dirty="0"/>
              <a:t>Door de witte schakel blijft WEL zichtbaar waar de band gebroken was </a:t>
            </a:r>
          </a:p>
          <a:p>
            <a:pPr algn="l">
              <a:lnSpc>
                <a:spcPct val="110000"/>
              </a:lnSpc>
            </a:pPr>
            <a:r>
              <a:rPr lang="nl-NL" sz="2400" dirty="0"/>
              <a:t>én is vernieuwd.</a:t>
            </a:r>
            <a:endParaRPr lang="nl-BE" sz="2400" dirty="0"/>
          </a:p>
          <a:p>
            <a:pPr algn="l">
              <a:lnSpc>
                <a:spcPct val="110000"/>
              </a:lnSpc>
            </a:pPr>
            <a:endParaRPr lang="nl-BE" sz="2400" dirty="0"/>
          </a:p>
        </p:txBody>
      </p:sp>
      <p:sp>
        <p:nvSpPr>
          <p:cNvPr id="72" name="Rectangle 71">
            <a:extLst>
              <a:ext uri="{FF2B5EF4-FFF2-40B4-BE49-F238E27FC236}">
                <a16:creationId xmlns:a16="http://schemas.microsoft.com/office/drawing/2014/main" id="{DBFFCF62-8101-E696-F68F-2428BE0A8D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7510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a:extLst>
            <a:ext uri="{FF2B5EF4-FFF2-40B4-BE49-F238E27FC236}">
              <a16:creationId xmlns:a16="http://schemas.microsoft.com/office/drawing/2014/main" id="{0AE75832-ED19-F567-5980-68DF9BF316D3}"/>
            </a:ext>
          </a:extLst>
        </p:cNvPr>
        <p:cNvGrpSpPr/>
        <p:nvPr/>
      </p:nvGrpSpPr>
      <p:grpSpPr>
        <a:xfrm>
          <a:off x="0" y="0"/>
          <a:ext cx="0" cy="0"/>
          <a:chOff x="0" y="0"/>
          <a:chExt cx="0" cy="0"/>
        </a:xfrm>
      </p:grpSpPr>
      <p:sp useBgFill="1">
        <p:nvSpPr>
          <p:cNvPr id="60" name="Rectangle 59">
            <a:extLst>
              <a:ext uri="{FF2B5EF4-FFF2-40B4-BE49-F238E27FC236}">
                <a16:creationId xmlns:a16="http://schemas.microsoft.com/office/drawing/2014/main" id="{21E7C01D-1C0A-5736-FC2C-CE750F937C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a:extLst>
              <a:ext uri="{FF2B5EF4-FFF2-40B4-BE49-F238E27FC236}">
                <a16:creationId xmlns:a16="http://schemas.microsoft.com/office/drawing/2014/main" id="{C6D37719-C3FE-A5C7-6D56-D633B39F0EB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64" name="Picture 63">
            <a:extLst>
              <a:ext uri="{FF2B5EF4-FFF2-40B4-BE49-F238E27FC236}">
                <a16:creationId xmlns:a16="http://schemas.microsoft.com/office/drawing/2014/main" id="{0141765C-59B4-C8AA-8AEC-0BC0F01BC9E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66" name="Rectangle 65">
            <a:extLst>
              <a:ext uri="{FF2B5EF4-FFF2-40B4-BE49-F238E27FC236}">
                <a16:creationId xmlns:a16="http://schemas.microsoft.com/office/drawing/2014/main" id="{F326B83D-934F-46D2-486D-A0FAF21E08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2768134C-E9F9-AF9D-DBAD-6F098FD1C4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7869" y="0"/>
            <a:ext cx="594997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FFE2D343-1442-D476-DD5F-B632405D16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1D396E5-A76F-1807-87F0-D84F6B811725}"/>
              </a:ext>
            </a:extLst>
          </p:cNvPr>
          <p:cNvSpPr>
            <a:spLocks noGrp="1"/>
          </p:cNvSpPr>
          <p:nvPr>
            <p:ph type="ctrTitle"/>
          </p:nvPr>
        </p:nvSpPr>
        <p:spPr>
          <a:xfrm>
            <a:off x="6402043" y="3428998"/>
            <a:ext cx="4169925" cy="2268559"/>
          </a:xfrm>
        </p:spPr>
        <p:txBody>
          <a:bodyPr>
            <a:normAutofit/>
          </a:bodyPr>
          <a:lstStyle/>
          <a:p>
            <a:br>
              <a:rPr lang="nl-NL" sz="5100"/>
            </a:br>
            <a:br>
              <a:rPr lang="nl-NL" sz="5100"/>
            </a:br>
            <a:endParaRPr lang="nl-BE" sz="5100"/>
          </a:p>
        </p:txBody>
      </p:sp>
      <p:pic>
        <p:nvPicPr>
          <p:cNvPr id="7" name="Afbeelding 6">
            <a:extLst>
              <a:ext uri="{FF2B5EF4-FFF2-40B4-BE49-F238E27FC236}">
                <a16:creationId xmlns:a16="http://schemas.microsoft.com/office/drawing/2014/main" id="{2507A6A7-1DC6-0499-EFED-3DE7E62DEA41}"/>
              </a:ext>
            </a:extLst>
          </p:cNvPr>
          <p:cNvPicPr>
            <a:picLocks noChangeAspect="1"/>
          </p:cNvPicPr>
          <p:nvPr/>
        </p:nvPicPr>
        <p:blipFill>
          <a:blip r:embed="rId5"/>
          <a:stretch>
            <a:fillRect/>
          </a:stretch>
        </p:blipFill>
        <p:spPr>
          <a:xfrm>
            <a:off x="443699" y="3275810"/>
            <a:ext cx="6908704" cy="2624577"/>
          </a:xfrm>
          <a:prstGeom prst="rect">
            <a:avLst/>
          </a:prstGeom>
        </p:spPr>
      </p:pic>
      <p:pic>
        <p:nvPicPr>
          <p:cNvPr id="8" name="Afbeelding 7">
            <a:extLst>
              <a:ext uri="{FF2B5EF4-FFF2-40B4-BE49-F238E27FC236}">
                <a16:creationId xmlns:a16="http://schemas.microsoft.com/office/drawing/2014/main" id="{B14D0420-3B17-A7D0-5388-07CFB119FB32}"/>
              </a:ext>
            </a:extLst>
          </p:cNvPr>
          <p:cNvPicPr>
            <a:picLocks noChangeAspect="1"/>
          </p:cNvPicPr>
          <p:nvPr/>
        </p:nvPicPr>
        <p:blipFill>
          <a:blip r:embed="rId6"/>
          <a:stretch>
            <a:fillRect/>
          </a:stretch>
        </p:blipFill>
        <p:spPr>
          <a:xfrm>
            <a:off x="7859930" y="445774"/>
            <a:ext cx="2512682" cy="5454613"/>
          </a:xfrm>
          <a:prstGeom prst="rect">
            <a:avLst/>
          </a:prstGeom>
        </p:spPr>
      </p:pic>
      <p:sp>
        <p:nvSpPr>
          <p:cNvPr id="3" name="Ondertitel 2">
            <a:extLst>
              <a:ext uri="{FF2B5EF4-FFF2-40B4-BE49-F238E27FC236}">
                <a16:creationId xmlns:a16="http://schemas.microsoft.com/office/drawing/2014/main" id="{D70BB103-D0A7-D9A7-80E6-EFB42EC4C0E8}"/>
              </a:ext>
            </a:extLst>
          </p:cNvPr>
          <p:cNvSpPr>
            <a:spLocks noGrp="1"/>
          </p:cNvSpPr>
          <p:nvPr>
            <p:ph type="subTitle" idx="1"/>
          </p:nvPr>
        </p:nvSpPr>
        <p:spPr>
          <a:xfrm>
            <a:off x="5978014" y="1435510"/>
            <a:ext cx="5014542" cy="4945193"/>
          </a:xfrm>
        </p:spPr>
        <p:txBody>
          <a:bodyPr>
            <a:noAutofit/>
          </a:bodyPr>
          <a:lstStyle/>
          <a:p>
            <a:pPr algn="l">
              <a:lnSpc>
                <a:spcPct val="110000"/>
              </a:lnSpc>
            </a:pPr>
            <a:endParaRPr lang="nl-BE" sz="2400" dirty="0"/>
          </a:p>
        </p:txBody>
      </p:sp>
      <p:sp>
        <p:nvSpPr>
          <p:cNvPr id="72" name="Rectangle 71">
            <a:extLst>
              <a:ext uri="{FF2B5EF4-FFF2-40B4-BE49-F238E27FC236}">
                <a16:creationId xmlns:a16="http://schemas.microsoft.com/office/drawing/2014/main" id="{7ECA359C-B524-4159-5B97-854B8771AE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946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blipFill>
        <a:effectLst/>
      </p:bgPr>
    </p:bg>
    <p:spTree>
      <p:nvGrpSpPr>
        <p:cNvPr id="1" name="">
          <a:extLst>
            <a:ext uri="{FF2B5EF4-FFF2-40B4-BE49-F238E27FC236}">
              <a16:creationId xmlns:a16="http://schemas.microsoft.com/office/drawing/2014/main" id="{40C1B64B-D66B-8035-24E3-318AE6860CB5}"/>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009A9B39-6604-F237-9964-5BEE80DB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a:extLst>
              <a:ext uri="{FF2B5EF4-FFF2-40B4-BE49-F238E27FC236}">
                <a16:creationId xmlns:a16="http://schemas.microsoft.com/office/drawing/2014/main" id="{ABB31CB2-450A-971D-77AC-F6CD4E6567A6}"/>
              </a:ext>
            </a:extLst>
          </p:cNvPr>
          <p:cNvPicPr>
            <a:picLocks noChangeAspect="1"/>
          </p:cNvPicPr>
          <p:nvPr/>
        </p:nvPicPr>
        <p:blipFill>
          <a:blip r:embed="rId4">
            <a:duotone>
              <a:schemeClr val="accent1">
                <a:shade val="45000"/>
                <a:satMod val="135000"/>
              </a:schemeClr>
              <a:prstClr val="white"/>
            </a:duotone>
            <a:alphaModFix amt="35000"/>
          </a:blip>
          <a:srcRect t="5206" r="-1" b="33981"/>
          <a:stretch/>
        </p:blipFill>
        <p:spPr>
          <a:xfrm>
            <a:off x="-43359" y="-10"/>
            <a:ext cx="12191675" cy="6857990"/>
          </a:xfrm>
          <a:prstGeom prst="rect">
            <a:avLst/>
          </a:prstGeom>
        </p:spPr>
      </p:pic>
      <p:pic>
        <p:nvPicPr>
          <p:cNvPr id="28" name="Picture 27">
            <a:extLst>
              <a:ext uri="{FF2B5EF4-FFF2-40B4-BE49-F238E27FC236}">
                <a16:creationId xmlns:a16="http://schemas.microsoft.com/office/drawing/2014/main" id="{6303BE1F-9963-BD6C-A604-E6D20074780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30" name="Picture 29">
            <a:extLst>
              <a:ext uri="{FF2B5EF4-FFF2-40B4-BE49-F238E27FC236}">
                <a16:creationId xmlns:a16="http://schemas.microsoft.com/office/drawing/2014/main" id="{17E28684-40C6-0D71-AA36-70FEE2D5E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6">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32" name="Rectangle 31">
            <a:extLst>
              <a:ext uri="{FF2B5EF4-FFF2-40B4-BE49-F238E27FC236}">
                <a16:creationId xmlns:a16="http://schemas.microsoft.com/office/drawing/2014/main" id="{F2608684-5656-9063-98E3-9F86CCF14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7524D091-E2B9-F250-1648-41A7EEF14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3E42DEA9-1FFE-B438-91A5-802F5272D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7350937" cy="6858000"/>
          </a:xfrm>
          <a:prstGeom prst="rect">
            <a:avLst/>
          </a:prstGeom>
          <a:solidFill>
            <a:schemeClr val="bg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05E92E7-E92D-2618-72E8-BF3DC4C8BB37}"/>
              </a:ext>
            </a:extLst>
          </p:cNvPr>
          <p:cNvSpPr>
            <a:spLocks noGrp="1"/>
          </p:cNvSpPr>
          <p:nvPr>
            <p:ph type="ctrTitle"/>
          </p:nvPr>
        </p:nvSpPr>
        <p:spPr>
          <a:xfrm>
            <a:off x="438209" y="3347321"/>
            <a:ext cx="7516669" cy="2268559"/>
          </a:xfrm>
        </p:spPr>
        <p:txBody>
          <a:bodyPr>
            <a:noAutofit/>
          </a:bodyPr>
          <a:lstStyle/>
          <a:p>
            <a:r>
              <a:rPr lang="nl-NL" sz="2800" i="1" dirty="0"/>
              <a:t>Impulsen voor bezinnende momenten </a:t>
            </a:r>
            <a:br>
              <a:rPr lang="nl-NL" sz="2800" i="1" dirty="0"/>
            </a:br>
            <a:r>
              <a:rPr lang="nl-NL" sz="2800" i="1" dirty="0"/>
              <a:t>in de klas</a:t>
            </a:r>
            <a:br>
              <a:rPr lang="nl-NL" sz="2800" i="1" dirty="0"/>
            </a:br>
            <a:br>
              <a:rPr lang="nl-NL" sz="2800" i="1" dirty="0"/>
            </a:br>
            <a:r>
              <a:rPr lang="nl-NL" sz="2800" i="1" dirty="0"/>
              <a:t>Keuze maken</a:t>
            </a:r>
            <a:br>
              <a:rPr lang="nl-NL" sz="2800" i="1" dirty="0"/>
            </a:br>
            <a:br>
              <a:rPr lang="nl-NL" sz="2800" dirty="0"/>
            </a:br>
            <a:br>
              <a:rPr lang="nl-NL" sz="2800" dirty="0"/>
            </a:br>
            <a:endParaRPr lang="nl-BE" sz="2800" dirty="0"/>
          </a:p>
        </p:txBody>
      </p:sp>
      <p:sp>
        <p:nvSpPr>
          <p:cNvPr id="3" name="Ondertitel 2">
            <a:extLst>
              <a:ext uri="{FF2B5EF4-FFF2-40B4-BE49-F238E27FC236}">
                <a16:creationId xmlns:a16="http://schemas.microsoft.com/office/drawing/2014/main" id="{6EACAB1F-0AAE-FCB8-AAEB-2A6FCE622FA0}"/>
              </a:ext>
            </a:extLst>
          </p:cNvPr>
          <p:cNvSpPr>
            <a:spLocks noGrp="1"/>
          </p:cNvSpPr>
          <p:nvPr>
            <p:ph type="subTitle" idx="1"/>
          </p:nvPr>
        </p:nvSpPr>
        <p:spPr>
          <a:xfrm>
            <a:off x="2451093" y="2268786"/>
            <a:ext cx="5103045" cy="1160213"/>
          </a:xfrm>
        </p:spPr>
        <p:txBody>
          <a:bodyPr>
            <a:normAutofit/>
          </a:bodyPr>
          <a:lstStyle/>
          <a:p>
            <a:endParaRPr lang="nl-BE" dirty="0"/>
          </a:p>
        </p:txBody>
      </p:sp>
      <p:sp>
        <p:nvSpPr>
          <p:cNvPr id="38" name="Rectangle 37">
            <a:extLst>
              <a:ext uri="{FF2B5EF4-FFF2-40B4-BE49-F238E27FC236}">
                <a16:creationId xmlns:a16="http://schemas.microsoft.com/office/drawing/2014/main" id="{EF335C0B-C8A9-4F6D-A7DA-522215B7B0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55619"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59893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a:extLst>
            <a:ext uri="{FF2B5EF4-FFF2-40B4-BE49-F238E27FC236}">
              <a16:creationId xmlns:a16="http://schemas.microsoft.com/office/drawing/2014/main" id="{96DD3FD0-880E-EDC7-9C65-1AB836871624}"/>
            </a:ext>
          </a:extLst>
        </p:cNvPr>
        <p:cNvGrpSpPr/>
        <p:nvPr/>
      </p:nvGrpSpPr>
      <p:grpSpPr>
        <a:xfrm>
          <a:off x="0" y="0"/>
          <a:ext cx="0" cy="0"/>
          <a:chOff x="0" y="0"/>
          <a:chExt cx="0" cy="0"/>
        </a:xfrm>
      </p:grpSpPr>
      <p:sp useBgFill="1">
        <p:nvSpPr>
          <p:cNvPr id="27" name="Rectangle 8">
            <a:extLst>
              <a:ext uri="{FF2B5EF4-FFF2-40B4-BE49-F238E27FC236}">
                <a16:creationId xmlns:a16="http://schemas.microsoft.com/office/drawing/2014/main" id="{24AB9427-0839-486E-6A83-5AF632ED1B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10">
            <a:extLst>
              <a:ext uri="{FF2B5EF4-FFF2-40B4-BE49-F238E27FC236}">
                <a16:creationId xmlns:a16="http://schemas.microsoft.com/office/drawing/2014/main" id="{0089832E-0377-C8A7-F843-3081477FCD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29" name="Picture 12">
            <a:extLst>
              <a:ext uri="{FF2B5EF4-FFF2-40B4-BE49-F238E27FC236}">
                <a16:creationId xmlns:a16="http://schemas.microsoft.com/office/drawing/2014/main" id="{8674FBE4-1575-2D2C-5902-B05023B1AB5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30" name="Rectangle 14">
            <a:extLst>
              <a:ext uri="{FF2B5EF4-FFF2-40B4-BE49-F238E27FC236}">
                <a16:creationId xmlns:a16="http://schemas.microsoft.com/office/drawing/2014/main" id="{0447D6EB-8FEC-27D1-B4C2-D831CE4F4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16">
            <a:extLst>
              <a:ext uri="{FF2B5EF4-FFF2-40B4-BE49-F238E27FC236}">
                <a16:creationId xmlns:a16="http://schemas.microsoft.com/office/drawing/2014/main" id="{DCAC3FF9-368E-15DE-F6B9-7D9D4142F1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18">
            <a:extLst>
              <a:ext uri="{FF2B5EF4-FFF2-40B4-BE49-F238E27FC236}">
                <a16:creationId xmlns:a16="http://schemas.microsoft.com/office/drawing/2014/main" id="{4BA179A7-37B1-80AB-F065-62F712ED27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CAB350E-7C5C-DA4F-2FDD-603F4FE1D4A6}"/>
              </a:ext>
            </a:extLst>
          </p:cNvPr>
          <p:cNvSpPr>
            <a:spLocks noGrp="1"/>
          </p:cNvSpPr>
          <p:nvPr>
            <p:ph type="ctrTitle"/>
          </p:nvPr>
        </p:nvSpPr>
        <p:spPr>
          <a:xfrm>
            <a:off x="1969804" y="3428998"/>
            <a:ext cx="2668479" cy="2268559"/>
          </a:xfrm>
        </p:spPr>
        <p:txBody>
          <a:bodyPr>
            <a:normAutofit/>
          </a:bodyPr>
          <a:lstStyle/>
          <a:p>
            <a:br>
              <a:rPr lang="nl-BE" sz="3200" dirty="0"/>
            </a:br>
            <a:br>
              <a:rPr lang="nl-BE" sz="3200" dirty="0"/>
            </a:br>
            <a:endParaRPr lang="nl-BE" sz="4800" dirty="0"/>
          </a:p>
        </p:txBody>
      </p:sp>
      <p:sp>
        <p:nvSpPr>
          <p:cNvPr id="3" name="Ondertitel 2">
            <a:extLst>
              <a:ext uri="{FF2B5EF4-FFF2-40B4-BE49-F238E27FC236}">
                <a16:creationId xmlns:a16="http://schemas.microsoft.com/office/drawing/2014/main" id="{3A837425-7B99-7202-A9ED-B523CDA2CED6}"/>
              </a:ext>
            </a:extLst>
          </p:cNvPr>
          <p:cNvSpPr>
            <a:spLocks noGrp="1"/>
          </p:cNvSpPr>
          <p:nvPr>
            <p:ph type="subTitle" idx="1"/>
          </p:nvPr>
        </p:nvSpPr>
        <p:spPr>
          <a:xfrm>
            <a:off x="1318662" y="577515"/>
            <a:ext cx="5632744" cy="3055373"/>
          </a:xfrm>
        </p:spPr>
        <p:txBody>
          <a:bodyPr>
            <a:noAutofit/>
          </a:bodyPr>
          <a:lstStyle/>
          <a:p>
            <a:r>
              <a:rPr lang="nl-BE" sz="2000" dirty="0"/>
              <a:t>Wat kan jij nu al doen? </a:t>
            </a:r>
            <a:br>
              <a:rPr lang="nl-BE" sz="2000" dirty="0"/>
            </a:br>
            <a:r>
              <a:rPr lang="nl-BE" sz="2000" dirty="0"/>
              <a:t>Elke leerling maakt een omtrek van zijn hand. </a:t>
            </a:r>
            <a:br>
              <a:rPr lang="nl-BE" sz="2000" dirty="0"/>
            </a:br>
            <a:r>
              <a:rPr lang="nl-BE" sz="2000" dirty="0"/>
              <a:t>In de hand schijft of tekent hij wat hij nu al kan doen om de wereld dichtbij en/of veraf mooier, rechtvaardiger, … te maken.</a:t>
            </a:r>
          </a:p>
          <a:p>
            <a:endParaRPr lang="nl-BE" sz="2000" dirty="0"/>
          </a:p>
          <a:p>
            <a:r>
              <a:rPr lang="nl-BE" sz="2000" dirty="0"/>
              <a:t>“Het zal nooit meer hetzelfde zijn.”</a:t>
            </a:r>
          </a:p>
        </p:txBody>
      </p:sp>
      <p:pic>
        <p:nvPicPr>
          <p:cNvPr id="4" name="Afbeelding 3">
            <a:extLst>
              <a:ext uri="{FF2B5EF4-FFF2-40B4-BE49-F238E27FC236}">
                <a16:creationId xmlns:a16="http://schemas.microsoft.com/office/drawing/2014/main" id="{F6D84FD9-BB8D-9F7B-4550-FCE3B3960A6E}"/>
              </a:ext>
            </a:extLst>
          </p:cNvPr>
          <p:cNvPicPr>
            <a:picLocks noChangeAspect="1"/>
          </p:cNvPicPr>
          <p:nvPr/>
        </p:nvPicPr>
        <p:blipFill>
          <a:blip r:embed="rId5"/>
          <a:stretch>
            <a:fillRect/>
          </a:stretch>
        </p:blipFill>
        <p:spPr>
          <a:xfrm>
            <a:off x="7112474" y="2485510"/>
            <a:ext cx="3929151" cy="3634465"/>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33" name="Rectangle 20">
            <a:extLst>
              <a:ext uri="{FF2B5EF4-FFF2-40B4-BE49-F238E27FC236}">
                <a16:creationId xmlns:a16="http://schemas.microsoft.com/office/drawing/2014/main" id="{3BDCF36D-2900-C7FC-BAAF-AE3D3EEE2E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3992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blipFill>
        <a:effectLst/>
      </p:bgPr>
    </p:bg>
    <p:spTree>
      <p:nvGrpSpPr>
        <p:cNvPr id="1" name="">
          <a:extLst>
            <a:ext uri="{FF2B5EF4-FFF2-40B4-BE49-F238E27FC236}">
              <a16:creationId xmlns:a16="http://schemas.microsoft.com/office/drawing/2014/main" id="{C02D532A-CA53-A348-6E7B-9510EDB757A0}"/>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3FFB8325-9853-B3A2-BDB6-13D37C7A37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a:extLst>
              <a:ext uri="{FF2B5EF4-FFF2-40B4-BE49-F238E27FC236}">
                <a16:creationId xmlns:a16="http://schemas.microsoft.com/office/drawing/2014/main" id="{AAA4A418-AE5D-2BE2-7260-59B58C476775}"/>
              </a:ext>
            </a:extLst>
          </p:cNvPr>
          <p:cNvPicPr>
            <a:picLocks noChangeAspect="1"/>
          </p:cNvPicPr>
          <p:nvPr/>
        </p:nvPicPr>
        <p:blipFill>
          <a:blip r:embed="rId4">
            <a:duotone>
              <a:schemeClr val="accent1">
                <a:shade val="45000"/>
                <a:satMod val="135000"/>
              </a:schemeClr>
              <a:prstClr val="white"/>
            </a:duotone>
            <a:alphaModFix amt="35000"/>
          </a:blip>
          <a:srcRect t="5206" r="-1" b="33981"/>
          <a:stretch/>
        </p:blipFill>
        <p:spPr>
          <a:xfrm>
            <a:off x="-122017" y="-1910"/>
            <a:ext cx="12191675" cy="6857990"/>
          </a:xfrm>
          <a:prstGeom prst="rect">
            <a:avLst/>
          </a:prstGeom>
        </p:spPr>
      </p:pic>
      <p:pic>
        <p:nvPicPr>
          <p:cNvPr id="28" name="Picture 27">
            <a:extLst>
              <a:ext uri="{FF2B5EF4-FFF2-40B4-BE49-F238E27FC236}">
                <a16:creationId xmlns:a16="http://schemas.microsoft.com/office/drawing/2014/main" id="{42A2D8D0-C1F8-6FCF-58E9-D79846B595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30" name="Picture 29">
            <a:extLst>
              <a:ext uri="{FF2B5EF4-FFF2-40B4-BE49-F238E27FC236}">
                <a16:creationId xmlns:a16="http://schemas.microsoft.com/office/drawing/2014/main" id="{BDBC29CA-A2EB-F827-F477-F038198DB85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6">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32" name="Rectangle 31">
            <a:extLst>
              <a:ext uri="{FF2B5EF4-FFF2-40B4-BE49-F238E27FC236}">
                <a16:creationId xmlns:a16="http://schemas.microsoft.com/office/drawing/2014/main" id="{FEA242E4-2D47-77F4-1FE3-E174F155BB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6CE2A5B-86AA-7975-0F04-1F7C4E3F8C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38B9F0F0-E934-EE46-DC50-4AB1ADEE31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7350937" cy="6858000"/>
          </a:xfrm>
          <a:prstGeom prst="rect">
            <a:avLst/>
          </a:prstGeom>
          <a:solidFill>
            <a:schemeClr val="bg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458EFD9-34A5-E724-DC70-ED5A9AF92046}"/>
              </a:ext>
            </a:extLst>
          </p:cNvPr>
          <p:cNvSpPr>
            <a:spLocks noGrp="1"/>
          </p:cNvSpPr>
          <p:nvPr>
            <p:ph type="ctrTitle"/>
          </p:nvPr>
        </p:nvSpPr>
        <p:spPr>
          <a:xfrm>
            <a:off x="438209" y="3347321"/>
            <a:ext cx="7516669" cy="2268559"/>
          </a:xfrm>
        </p:spPr>
        <p:txBody>
          <a:bodyPr>
            <a:noAutofit/>
          </a:bodyPr>
          <a:lstStyle/>
          <a:p>
            <a:r>
              <a:rPr lang="nl-NL" sz="2800" i="1" dirty="0"/>
              <a:t>Een viering van verbinding…</a:t>
            </a:r>
            <a:br>
              <a:rPr lang="nl-NL" sz="2800" i="1" dirty="0"/>
            </a:br>
            <a:r>
              <a:rPr lang="nl-NL" sz="2800" i="1" dirty="0"/>
              <a:t>verbindend vieren</a:t>
            </a:r>
            <a:br>
              <a:rPr lang="nl-NL" sz="2800" i="1" dirty="0"/>
            </a:br>
            <a:br>
              <a:rPr lang="nl-NL" sz="2800" i="1" dirty="0"/>
            </a:br>
            <a:r>
              <a:rPr lang="nl-NL" sz="2800" i="1" dirty="0"/>
              <a:t>Bomen inspireren</a:t>
            </a:r>
            <a:br>
              <a:rPr lang="nl-NL" sz="2800" i="1" dirty="0"/>
            </a:br>
            <a:br>
              <a:rPr lang="nl-NL" sz="2800" dirty="0"/>
            </a:br>
            <a:br>
              <a:rPr lang="nl-NL" sz="2800" dirty="0"/>
            </a:br>
            <a:endParaRPr lang="nl-BE" sz="2800" dirty="0"/>
          </a:p>
        </p:txBody>
      </p:sp>
      <p:sp>
        <p:nvSpPr>
          <p:cNvPr id="3" name="Ondertitel 2">
            <a:extLst>
              <a:ext uri="{FF2B5EF4-FFF2-40B4-BE49-F238E27FC236}">
                <a16:creationId xmlns:a16="http://schemas.microsoft.com/office/drawing/2014/main" id="{90852C5C-E5CC-B153-56DB-007AE2518BD5}"/>
              </a:ext>
            </a:extLst>
          </p:cNvPr>
          <p:cNvSpPr>
            <a:spLocks noGrp="1"/>
          </p:cNvSpPr>
          <p:nvPr>
            <p:ph type="subTitle" idx="1"/>
          </p:nvPr>
        </p:nvSpPr>
        <p:spPr>
          <a:xfrm>
            <a:off x="2451093" y="2268786"/>
            <a:ext cx="5103045" cy="1160213"/>
          </a:xfrm>
        </p:spPr>
        <p:txBody>
          <a:bodyPr>
            <a:normAutofit/>
          </a:bodyPr>
          <a:lstStyle/>
          <a:p>
            <a:endParaRPr lang="nl-BE" dirty="0"/>
          </a:p>
        </p:txBody>
      </p:sp>
      <p:sp>
        <p:nvSpPr>
          <p:cNvPr id="38" name="Rectangle 37">
            <a:extLst>
              <a:ext uri="{FF2B5EF4-FFF2-40B4-BE49-F238E27FC236}">
                <a16:creationId xmlns:a16="http://schemas.microsoft.com/office/drawing/2014/main" id="{5133573F-7BE2-EB50-A573-CAB69023EE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55619"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5893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blipFill>
        <a:effectLst/>
      </p:bgPr>
    </p:bg>
    <p:spTree>
      <p:nvGrpSpPr>
        <p:cNvPr id="1" name=""/>
        <p:cNvGrpSpPr/>
        <p:nvPr/>
      </p:nvGrpSpPr>
      <p:grpSpPr>
        <a:xfrm>
          <a:off x="0" y="0"/>
          <a:ext cx="0" cy="0"/>
          <a:chOff x="0" y="0"/>
          <a:chExt cx="0" cy="0"/>
        </a:xfrm>
      </p:grpSpPr>
      <p:pic>
        <p:nvPicPr>
          <p:cNvPr id="25" name="Picture 8">
            <a:extLst>
              <a:ext uri="{FF2B5EF4-FFF2-40B4-BE49-F238E27FC236}">
                <a16:creationId xmlns:a16="http://schemas.microsoft.com/office/drawing/2014/main" id="{722F0272-3878-4604-AA91-01CA8F08DEF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26" name="Picture 10">
            <a:extLst>
              <a:ext uri="{FF2B5EF4-FFF2-40B4-BE49-F238E27FC236}">
                <a16:creationId xmlns:a16="http://schemas.microsoft.com/office/drawing/2014/main" id="{1F60EAEC-22E3-4448-8F0A-9ADAA793A9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27" name="Rectangle 12">
            <a:extLst>
              <a:ext uri="{FF2B5EF4-FFF2-40B4-BE49-F238E27FC236}">
                <a16:creationId xmlns:a16="http://schemas.microsoft.com/office/drawing/2014/main" id="{355E0F90-3FFF-4E04-B3C8-3C969A415D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BE"/>
          </a:p>
        </p:txBody>
      </p:sp>
      <p:sp>
        <p:nvSpPr>
          <p:cNvPr id="28" name="Rectangle 14">
            <a:extLst>
              <a:ext uri="{FF2B5EF4-FFF2-40B4-BE49-F238E27FC236}">
                <a16:creationId xmlns:a16="http://schemas.microsoft.com/office/drawing/2014/main" id="{EC63A4EF-A033-4ED0-9EB6-6E1A8D264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BE"/>
          </a:p>
        </p:txBody>
      </p:sp>
      <p:sp>
        <p:nvSpPr>
          <p:cNvPr id="29" name="Rectangle 16">
            <a:extLst>
              <a:ext uri="{FF2B5EF4-FFF2-40B4-BE49-F238E27FC236}">
                <a16:creationId xmlns:a16="http://schemas.microsoft.com/office/drawing/2014/main" id="{964965EE-80F2-417F-9652-5BFF14DA7C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BE"/>
          </a:p>
        </p:txBody>
      </p:sp>
      <p:sp>
        <p:nvSpPr>
          <p:cNvPr id="30" name="Rectangle 18">
            <a:extLst>
              <a:ext uri="{FF2B5EF4-FFF2-40B4-BE49-F238E27FC236}">
                <a16:creationId xmlns:a16="http://schemas.microsoft.com/office/drawing/2014/main" id="{AA3C9611-CFD7-4C23-A8F2-00E7865A5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BE"/>
          </a:p>
        </p:txBody>
      </p:sp>
      <p:pic>
        <p:nvPicPr>
          <p:cNvPr id="4" name="Tijdelijke aanduiding voor inhoud 3">
            <a:extLst>
              <a:ext uri="{FF2B5EF4-FFF2-40B4-BE49-F238E27FC236}">
                <a16:creationId xmlns:a16="http://schemas.microsoft.com/office/drawing/2014/main" id="{6F335C64-27CC-5BCF-F854-5A0EB232C4D3}"/>
              </a:ext>
            </a:extLst>
          </p:cNvPr>
          <p:cNvPicPr>
            <a:picLocks noGrp="1" noChangeAspect="1"/>
          </p:cNvPicPr>
          <p:nvPr>
            <p:ph idx="1"/>
          </p:nvPr>
        </p:nvPicPr>
        <p:blipFill>
          <a:blip r:embed="rId6"/>
          <a:stretch>
            <a:fillRect/>
          </a:stretch>
        </p:blipFill>
        <p:spPr>
          <a:xfrm>
            <a:off x="6604316" y="0"/>
            <a:ext cx="4812784" cy="4451827"/>
          </a:xfrm>
          <a:prstGeom prst="rect">
            <a:avLst/>
          </a:prstGeom>
        </p:spPr>
      </p:pic>
      <p:sp>
        <p:nvSpPr>
          <p:cNvPr id="3" name="Tekstvak 2">
            <a:extLst>
              <a:ext uri="{FF2B5EF4-FFF2-40B4-BE49-F238E27FC236}">
                <a16:creationId xmlns:a16="http://schemas.microsoft.com/office/drawing/2014/main" id="{E39BB85D-A9FD-D382-0A22-0F4BAE1808C5}"/>
              </a:ext>
            </a:extLst>
          </p:cNvPr>
          <p:cNvSpPr txBox="1"/>
          <p:nvPr/>
        </p:nvSpPr>
        <p:spPr>
          <a:xfrm>
            <a:off x="482087" y="3050440"/>
            <a:ext cx="6096000" cy="2585323"/>
          </a:xfrm>
          <a:prstGeom prst="rect">
            <a:avLst/>
          </a:prstGeom>
          <a:noFill/>
        </p:spPr>
        <p:txBody>
          <a:bodyPr wrap="square">
            <a:spAutoFit/>
          </a:bodyPr>
          <a:lstStyle/>
          <a:p>
            <a:r>
              <a:rPr lang="nl-NL" dirty="0"/>
              <a:t>Deze viering kan je op verschillende manieren gebruiken:</a:t>
            </a:r>
          </a:p>
          <a:p>
            <a:r>
              <a:rPr lang="nl-NL" dirty="0"/>
              <a:t>- als schoolviering, allemaal samen vieren in één gemeenschappelijke ruimte</a:t>
            </a:r>
          </a:p>
          <a:p>
            <a:r>
              <a:rPr lang="nl-NL" dirty="0"/>
              <a:t>- als klasviering in de klas</a:t>
            </a:r>
          </a:p>
          <a:p>
            <a:r>
              <a:rPr lang="nl-NL" dirty="0"/>
              <a:t>- als bomentocht met de klas: je gaat op tocht. Bij een boom blijf je stilstaan. Hier wordt een stukje tekst gebracht. Dan wandel je verder tot bij een volgende boom en komt er opnieuw wat tekst en vragen.</a:t>
            </a:r>
            <a:br>
              <a:rPr lang="nl-NL" dirty="0"/>
            </a:br>
            <a:r>
              <a:rPr lang="nl-NL" dirty="0"/>
              <a:t>Zo maak je een tocht. </a:t>
            </a:r>
          </a:p>
        </p:txBody>
      </p:sp>
    </p:spTree>
    <p:extLst>
      <p:ext uri="{BB962C8B-B14F-4D97-AF65-F5344CB8AC3E}">
        <p14:creationId xmlns:p14="http://schemas.microsoft.com/office/powerpoint/2010/main" val="1114381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22F0272-3878-4604-AA91-01CA8F08DEF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1" name="Picture 10">
            <a:extLst>
              <a:ext uri="{FF2B5EF4-FFF2-40B4-BE49-F238E27FC236}">
                <a16:creationId xmlns:a16="http://schemas.microsoft.com/office/drawing/2014/main" id="{1F60EAEC-22E3-4448-8F0A-9ADAA793A9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3" name="Rectangle 12">
            <a:extLst>
              <a:ext uri="{FF2B5EF4-FFF2-40B4-BE49-F238E27FC236}">
                <a16:creationId xmlns:a16="http://schemas.microsoft.com/office/drawing/2014/main" id="{355E0F90-3FFF-4E04-B3C8-3C969A415D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BE"/>
          </a:p>
        </p:txBody>
      </p:sp>
      <p:sp>
        <p:nvSpPr>
          <p:cNvPr id="15" name="Rectangle 14">
            <a:extLst>
              <a:ext uri="{FF2B5EF4-FFF2-40B4-BE49-F238E27FC236}">
                <a16:creationId xmlns:a16="http://schemas.microsoft.com/office/drawing/2014/main" id="{EC63A4EF-A033-4ED0-9EB6-6E1A8D264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BE"/>
          </a:p>
        </p:txBody>
      </p:sp>
      <p:sp>
        <p:nvSpPr>
          <p:cNvPr id="17" name="Rectangle 16">
            <a:extLst>
              <a:ext uri="{FF2B5EF4-FFF2-40B4-BE49-F238E27FC236}">
                <a16:creationId xmlns:a16="http://schemas.microsoft.com/office/drawing/2014/main" id="{964965EE-80F2-417F-9652-5BFF14DA7C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BE"/>
          </a:p>
        </p:txBody>
      </p:sp>
      <p:sp>
        <p:nvSpPr>
          <p:cNvPr id="19" name="Rectangle 18">
            <a:extLst>
              <a:ext uri="{FF2B5EF4-FFF2-40B4-BE49-F238E27FC236}">
                <a16:creationId xmlns:a16="http://schemas.microsoft.com/office/drawing/2014/main" id="{AA3C9611-CFD7-4C23-A8F2-00E7865A5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BE"/>
          </a:p>
        </p:txBody>
      </p:sp>
      <p:pic>
        <p:nvPicPr>
          <p:cNvPr id="4" name="Tijdelijke aanduiding voor inhoud 3">
            <a:extLst>
              <a:ext uri="{FF2B5EF4-FFF2-40B4-BE49-F238E27FC236}">
                <a16:creationId xmlns:a16="http://schemas.microsoft.com/office/drawing/2014/main" id="{C519B093-B7E2-F1C6-8AFE-B25D0AC99151}"/>
              </a:ext>
            </a:extLst>
          </p:cNvPr>
          <p:cNvPicPr>
            <a:picLocks noGrp="1" noChangeAspect="1"/>
          </p:cNvPicPr>
          <p:nvPr>
            <p:ph idx="1"/>
          </p:nvPr>
        </p:nvPicPr>
        <p:blipFill>
          <a:blip r:embed="rId6"/>
          <a:stretch>
            <a:fillRect/>
          </a:stretch>
        </p:blipFill>
        <p:spPr>
          <a:xfrm>
            <a:off x="2831529" y="326017"/>
            <a:ext cx="6713781" cy="6210250"/>
          </a:xfrm>
          <a:prstGeom prst="rect">
            <a:avLst/>
          </a:prstGeom>
        </p:spPr>
      </p:pic>
    </p:spTree>
    <p:extLst>
      <p:ext uri="{BB962C8B-B14F-4D97-AF65-F5344CB8AC3E}">
        <p14:creationId xmlns:p14="http://schemas.microsoft.com/office/powerpoint/2010/main" val="33939002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blipFill>
        <a:effectLst/>
      </p:bgPr>
    </p:bg>
    <p:spTree>
      <p:nvGrpSpPr>
        <p:cNvPr id="1" name="">
          <a:extLst>
            <a:ext uri="{FF2B5EF4-FFF2-40B4-BE49-F238E27FC236}">
              <a16:creationId xmlns:a16="http://schemas.microsoft.com/office/drawing/2014/main" id="{359A8FD1-66A0-D73E-AD78-93A0035276EB}"/>
            </a:ext>
          </a:extLst>
        </p:cNvPr>
        <p:cNvGrpSpPr/>
        <p:nvPr/>
      </p:nvGrpSpPr>
      <p:grpSpPr>
        <a:xfrm>
          <a:off x="0" y="0"/>
          <a:ext cx="0" cy="0"/>
          <a:chOff x="0" y="0"/>
          <a:chExt cx="0" cy="0"/>
        </a:xfrm>
      </p:grpSpPr>
      <p:sp useBgFill="1">
        <p:nvSpPr>
          <p:cNvPr id="57" name="Rectangle 42">
            <a:extLst>
              <a:ext uri="{FF2B5EF4-FFF2-40B4-BE49-F238E27FC236}">
                <a16:creationId xmlns:a16="http://schemas.microsoft.com/office/drawing/2014/main" id="{E8A01EA6-BAE4-49FA-BDE0-C6CBA724F8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 name="Picture 44">
            <a:extLst>
              <a:ext uri="{FF2B5EF4-FFF2-40B4-BE49-F238E27FC236}">
                <a16:creationId xmlns:a16="http://schemas.microsoft.com/office/drawing/2014/main" id="{A62E93F4-9BFB-4F60-8D89-740021B53D2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59" name="Picture 46">
            <a:extLst>
              <a:ext uri="{FF2B5EF4-FFF2-40B4-BE49-F238E27FC236}">
                <a16:creationId xmlns:a16="http://schemas.microsoft.com/office/drawing/2014/main" id="{1A1B6056-1159-4FC3-8561-8E7E5B83E51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60" name="Rectangle 48">
            <a:extLst>
              <a:ext uri="{FF2B5EF4-FFF2-40B4-BE49-F238E27FC236}">
                <a16:creationId xmlns:a16="http://schemas.microsoft.com/office/drawing/2014/main" id="{2BCD7CE8-C8D7-4B6C-8509-15892605FA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50">
            <a:extLst>
              <a:ext uri="{FF2B5EF4-FFF2-40B4-BE49-F238E27FC236}">
                <a16:creationId xmlns:a16="http://schemas.microsoft.com/office/drawing/2014/main" id="{2280C4E4-90AE-48E6-9E01-4D4F7FBDB9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52">
            <a:extLst>
              <a:ext uri="{FF2B5EF4-FFF2-40B4-BE49-F238E27FC236}">
                <a16:creationId xmlns:a16="http://schemas.microsoft.com/office/drawing/2014/main" id="{876C1BA3-C0EA-4AEE-9B4C-8F66E6FC30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4714A04-110E-DC18-D723-F49528638970}"/>
              </a:ext>
            </a:extLst>
          </p:cNvPr>
          <p:cNvSpPr>
            <a:spLocks noGrp="1"/>
          </p:cNvSpPr>
          <p:nvPr>
            <p:ph type="ctrTitle"/>
          </p:nvPr>
        </p:nvSpPr>
        <p:spPr>
          <a:xfrm>
            <a:off x="1382150" y="646702"/>
            <a:ext cx="5293689" cy="5050855"/>
          </a:xfrm>
        </p:spPr>
        <p:txBody>
          <a:bodyPr>
            <a:normAutofit fontScale="90000"/>
          </a:bodyPr>
          <a:lstStyle/>
          <a:p>
            <a:pPr algn="l"/>
            <a:br>
              <a:rPr lang="nl-BE" sz="3600" dirty="0"/>
            </a:br>
            <a:br>
              <a:rPr lang="nl-BE" sz="3600" dirty="0"/>
            </a:br>
            <a:r>
              <a:rPr lang="nl-BE" sz="3600" dirty="0"/>
              <a:t>- Boommediatie</a:t>
            </a:r>
            <a:br>
              <a:rPr lang="nl-BE" sz="3600" dirty="0"/>
            </a:br>
            <a:br>
              <a:rPr lang="nl-BE" sz="3600" dirty="0"/>
            </a:br>
            <a:r>
              <a:rPr lang="nl-BE" sz="3600" dirty="0"/>
              <a:t>- Wortels</a:t>
            </a:r>
            <a:br>
              <a:rPr lang="nl-BE" sz="3600" dirty="0"/>
            </a:br>
            <a:r>
              <a:rPr lang="nl-BE" sz="3600" dirty="0"/>
              <a:t>- Stam</a:t>
            </a:r>
            <a:br>
              <a:rPr lang="nl-BE" sz="3600" dirty="0"/>
            </a:br>
            <a:r>
              <a:rPr lang="nl-BE" sz="3600" dirty="0"/>
              <a:t>- Bladeren</a:t>
            </a:r>
            <a:br>
              <a:rPr lang="nl-BE" sz="3600" dirty="0"/>
            </a:br>
            <a:r>
              <a:rPr lang="nl-BE" sz="3600" dirty="0"/>
              <a:t>- Vruchten</a:t>
            </a:r>
            <a:br>
              <a:rPr lang="nl-BE" sz="3600" dirty="0"/>
            </a:br>
            <a:br>
              <a:rPr lang="nl-BE" sz="3600" dirty="0"/>
            </a:br>
            <a:br>
              <a:rPr lang="nl-BE" sz="3600" dirty="0"/>
            </a:br>
            <a:r>
              <a:rPr lang="nl-BE" sz="3600" dirty="0"/>
              <a:t>- Bomen/Mensen</a:t>
            </a:r>
            <a:br>
              <a:rPr lang="nl-BE" sz="3600" dirty="0"/>
            </a:br>
            <a:r>
              <a:rPr lang="nl-BE" sz="3600" dirty="0"/>
              <a:t>	 in beweging</a:t>
            </a:r>
          </a:p>
        </p:txBody>
      </p:sp>
      <p:sp>
        <p:nvSpPr>
          <p:cNvPr id="3" name="Ondertitel 2">
            <a:extLst>
              <a:ext uri="{FF2B5EF4-FFF2-40B4-BE49-F238E27FC236}">
                <a16:creationId xmlns:a16="http://schemas.microsoft.com/office/drawing/2014/main" id="{BE970BE0-A47C-2D16-3AC9-490A6A1E48BA}"/>
              </a:ext>
            </a:extLst>
          </p:cNvPr>
          <p:cNvSpPr>
            <a:spLocks noGrp="1"/>
          </p:cNvSpPr>
          <p:nvPr>
            <p:ph type="subTitle" idx="1"/>
          </p:nvPr>
        </p:nvSpPr>
        <p:spPr>
          <a:xfrm>
            <a:off x="2124907" y="2268786"/>
            <a:ext cx="2656690" cy="1160213"/>
          </a:xfrm>
        </p:spPr>
        <p:txBody>
          <a:bodyPr>
            <a:normAutofit/>
          </a:bodyPr>
          <a:lstStyle/>
          <a:p>
            <a:endParaRPr lang="nl-BE" sz="1600" dirty="0"/>
          </a:p>
        </p:txBody>
      </p:sp>
      <p:pic>
        <p:nvPicPr>
          <p:cNvPr id="4" name="Afbeelding 3">
            <a:extLst>
              <a:ext uri="{FF2B5EF4-FFF2-40B4-BE49-F238E27FC236}">
                <a16:creationId xmlns:a16="http://schemas.microsoft.com/office/drawing/2014/main" id="{6B8CDD4D-E47D-989C-FBD6-3F87567C2010}"/>
              </a:ext>
            </a:extLst>
          </p:cNvPr>
          <p:cNvPicPr>
            <a:picLocks noChangeAspect="1"/>
          </p:cNvPicPr>
          <p:nvPr/>
        </p:nvPicPr>
        <p:blipFill>
          <a:blip r:embed="rId6"/>
          <a:srcRect t="5206" r="-1" b="33981"/>
          <a:stretch/>
        </p:blipFill>
        <p:spPr>
          <a:xfrm>
            <a:off x="5763014" y="646702"/>
            <a:ext cx="4660788" cy="2621764"/>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pic>
        <p:nvPicPr>
          <p:cNvPr id="5" name="Afbeelding 4">
            <a:extLst>
              <a:ext uri="{FF2B5EF4-FFF2-40B4-BE49-F238E27FC236}">
                <a16:creationId xmlns:a16="http://schemas.microsoft.com/office/drawing/2014/main" id="{8030BCEE-3D09-8184-90AC-63D03E2840CB}"/>
              </a:ext>
            </a:extLst>
          </p:cNvPr>
          <p:cNvPicPr>
            <a:picLocks noChangeAspect="1"/>
          </p:cNvPicPr>
          <p:nvPr/>
        </p:nvPicPr>
        <p:blipFill>
          <a:blip r:embed="rId7"/>
          <a:stretch>
            <a:fillRect/>
          </a:stretch>
        </p:blipFill>
        <p:spPr>
          <a:xfrm>
            <a:off x="6677972" y="3592917"/>
            <a:ext cx="2830871" cy="2618557"/>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63" name="Rectangle 54">
            <a:extLst>
              <a:ext uri="{FF2B5EF4-FFF2-40B4-BE49-F238E27FC236}">
                <a16:creationId xmlns:a16="http://schemas.microsoft.com/office/drawing/2014/main" id="{16BCFD5C-CD97-4975-8BA8-D6A4A5D0CA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359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a:extLst>
            <a:ext uri="{FF2B5EF4-FFF2-40B4-BE49-F238E27FC236}">
              <a16:creationId xmlns:a16="http://schemas.microsoft.com/office/drawing/2014/main" id="{A648C9EC-A566-AA4B-F7A5-7A005AC686B1}"/>
            </a:ext>
          </a:extLst>
        </p:cNvPr>
        <p:cNvGrpSpPr/>
        <p:nvPr/>
      </p:nvGrpSpPr>
      <p:grpSpPr>
        <a:xfrm>
          <a:off x="0" y="0"/>
          <a:ext cx="0" cy="0"/>
          <a:chOff x="0" y="0"/>
          <a:chExt cx="0" cy="0"/>
        </a:xfrm>
      </p:grpSpPr>
      <p:sp useBgFill="1">
        <p:nvSpPr>
          <p:cNvPr id="27" name="Rectangle 8">
            <a:extLst>
              <a:ext uri="{FF2B5EF4-FFF2-40B4-BE49-F238E27FC236}">
                <a16:creationId xmlns:a16="http://schemas.microsoft.com/office/drawing/2014/main" id="{432E6BD6-40FB-FE01-67B3-618C912DE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10">
            <a:extLst>
              <a:ext uri="{FF2B5EF4-FFF2-40B4-BE49-F238E27FC236}">
                <a16:creationId xmlns:a16="http://schemas.microsoft.com/office/drawing/2014/main" id="{256373D4-363B-4957-B31C-9A318161A6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29" name="Picture 12">
            <a:extLst>
              <a:ext uri="{FF2B5EF4-FFF2-40B4-BE49-F238E27FC236}">
                <a16:creationId xmlns:a16="http://schemas.microsoft.com/office/drawing/2014/main" id="{BC4A91CA-B8D1-32D6-99CC-FD1ADE0B3B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30" name="Rectangle 14">
            <a:extLst>
              <a:ext uri="{FF2B5EF4-FFF2-40B4-BE49-F238E27FC236}">
                <a16:creationId xmlns:a16="http://schemas.microsoft.com/office/drawing/2014/main" id="{5F322815-BACC-5B92-7754-9F97032B10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16">
            <a:extLst>
              <a:ext uri="{FF2B5EF4-FFF2-40B4-BE49-F238E27FC236}">
                <a16:creationId xmlns:a16="http://schemas.microsoft.com/office/drawing/2014/main" id="{C15ED0EE-2D37-FD2D-C38C-943577BD88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18">
            <a:extLst>
              <a:ext uri="{FF2B5EF4-FFF2-40B4-BE49-F238E27FC236}">
                <a16:creationId xmlns:a16="http://schemas.microsoft.com/office/drawing/2014/main" id="{92769FB2-9706-5EBC-CE9B-EA2308D56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5EC0081-B30D-9DF9-AE74-083C234F20B7}"/>
              </a:ext>
            </a:extLst>
          </p:cNvPr>
          <p:cNvSpPr>
            <a:spLocks noGrp="1"/>
          </p:cNvSpPr>
          <p:nvPr>
            <p:ph type="ctrTitle"/>
          </p:nvPr>
        </p:nvSpPr>
        <p:spPr>
          <a:xfrm>
            <a:off x="1969804" y="3428998"/>
            <a:ext cx="2668479" cy="2268559"/>
          </a:xfrm>
        </p:spPr>
        <p:txBody>
          <a:bodyPr>
            <a:normAutofit/>
          </a:bodyPr>
          <a:lstStyle/>
          <a:p>
            <a:br>
              <a:rPr lang="nl-BE" sz="3200" dirty="0"/>
            </a:br>
            <a:endParaRPr lang="nl-BE" sz="4800" dirty="0"/>
          </a:p>
        </p:txBody>
      </p:sp>
      <p:sp>
        <p:nvSpPr>
          <p:cNvPr id="3" name="Ondertitel 2">
            <a:extLst>
              <a:ext uri="{FF2B5EF4-FFF2-40B4-BE49-F238E27FC236}">
                <a16:creationId xmlns:a16="http://schemas.microsoft.com/office/drawing/2014/main" id="{DEF53899-7F91-8E76-4F29-E13BE9BF6861}"/>
              </a:ext>
            </a:extLst>
          </p:cNvPr>
          <p:cNvSpPr>
            <a:spLocks noGrp="1"/>
          </p:cNvSpPr>
          <p:nvPr>
            <p:ph type="subTitle" idx="1"/>
          </p:nvPr>
        </p:nvSpPr>
        <p:spPr>
          <a:xfrm>
            <a:off x="1292836" y="383458"/>
            <a:ext cx="9575251" cy="2163097"/>
          </a:xfrm>
        </p:spPr>
        <p:txBody>
          <a:bodyPr>
            <a:noAutofit/>
          </a:bodyPr>
          <a:lstStyle/>
          <a:p>
            <a:pPr algn="l"/>
            <a:r>
              <a:rPr lang="nl-NL" sz="2400" dirty="0"/>
              <a:t>-</a:t>
            </a:r>
            <a:endParaRPr lang="nl-BE" sz="2400" dirty="0"/>
          </a:p>
        </p:txBody>
      </p:sp>
      <p:sp>
        <p:nvSpPr>
          <p:cNvPr id="33" name="Rectangle 20">
            <a:extLst>
              <a:ext uri="{FF2B5EF4-FFF2-40B4-BE49-F238E27FC236}">
                <a16:creationId xmlns:a16="http://schemas.microsoft.com/office/drawing/2014/main" id="{994E9EDE-4779-5E65-8EEC-F637AD0C52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a:extLst>
              <a:ext uri="{FF2B5EF4-FFF2-40B4-BE49-F238E27FC236}">
                <a16:creationId xmlns:a16="http://schemas.microsoft.com/office/drawing/2014/main" id="{749418EC-CDC6-CE29-B7D4-28DAE9EF5B69}"/>
              </a:ext>
            </a:extLst>
          </p:cNvPr>
          <p:cNvPicPr>
            <a:picLocks noChangeAspect="1"/>
          </p:cNvPicPr>
          <p:nvPr/>
        </p:nvPicPr>
        <p:blipFill>
          <a:blip r:embed="rId5"/>
          <a:srcRect l="425" t="-3369" r="-425" b="12844"/>
          <a:stretch/>
        </p:blipFill>
        <p:spPr>
          <a:xfrm>
            <a:off x="0" y="191729"/>
            <a:ext cx="12192000" cy="6208207"/>
          </a:xfrm>
          <a:prstGeom prst="rect">
            <a:avLst/>
          </a:prstGeom>
        </p:spPr>
      </p:pic>
    </p:spTree>
    <p:extLst>
      <p:ext uri="{BB962C8B-B14F-4D97-AF65-F5344CB8AC3E}">
        <p14:creationId xmlns:p14="http://schemas.microsoft.com/office/powerpoint/2010/main" val="27031997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a:extLst>
            <a:ext uri="{FF2B5EF4-FFF2-40B4-BE49-F238E27FC236}">
              <a16:creationId xmlns:a16="http://schemas.microsoft.com/office/drawing/2014/main" id="{E8FD11A7-BFD3-8599-80B0-B6037E6E8937}"/>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17FB53-63F4-EC93-FEF4-E6DE8889AE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a:extLst>
              <a:ext uri="{FF2B5EF4-FFF2-40B4-BE49-F238E27FC236}">
                <a16:creationId xmlns:a16="http://schemas.microsoft.com/office/drawing/2014/main" id="{F729672D-1EBD-F4B7-9300-86BAD997B92A}"/>
              </a:ext>
            </a:extLst>
          </p:cNvPr>
          <p:cNvPicPr>
            <a:picLocks noChangeAspect="1"/>
          </p:cNvPicPr>
          <p:nvPr/>
        </p:nvPicPr>
        <p:blipFill>
          <a:blip r:embed="rId3">
            <a:duotone>
              <a:schemeClr val="accent1">
                <a:shade val="45000"/>
                <a:satMod val="135000"/>
              </a:schemeClr>
              <a:prstClr val="white"/>
            </a:duotone>
            <a:alphaModFix amt="35000"/>
          </a:blip>
          <a:srcRect t="5206" r="-1" b="33981"/>
          <a:stretch/>
        </p:blipFill>
        <p:spPr>
          <a:xfrm>
            <a:off x="-835417" y="-98121"/>
            <a:ext cx="12191675" cy="6857990"/>
          </a:xfrm>
          <a:prstGeom prst="rect">
            <a:avLst/>
          </a:prstGeom>
        </p:spPr>
      </p:pic>
      <p:pic>
        <p:nvPicPr>
          <p:cNvPr id="11" name="Picture 10">
            <a:extLst>
              <a:ext uri="{FF2B5EF4-FFF2-40B4-BE49-F238E27FC236}">
                <a16:creationId xmlns:a16="http://schemas.microsoft.com/office/drawing/2014/main" id="{E093D6FB-287B-5315-439D-E4F4E6BA0FA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831795" y="2105202"/>
            <a:ext cx="9360205" cy="4752798"/>
          </a:xfrm>
          <a:prstGeom prst="rect">
            <a:avLst/>
          </a:prstGeom>
        </p:spPr>
      </p:pic>
      <p:pic>
        <p:nvPicPr>
          <p:cNvPr id="13" name="Picture 12">
            <a:extLst>
              <a:ext uri="{FF2B5EF4-FFF2-40B4-BE49-F238E27FC236}">
                <a16:creationId xmlns:a16="http://schemas.microsoft.com/office/drawing/2014/main" id="{52CCED04-A39A-7260-BD22-337C6D8476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5" name="Rectangle 14">
            <a:extLst>
              <a:ext uri="{FF2B5EF4-FFF2-40B4-BE49-F238E27FC236}">
                <a16:creationId xmlns:a16="http://schemas.microsoft.com/office/drawing/2014/main" id="{44DE01E8-064E-1E11-5535-A35E767C3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37BF966-5444-2339-62C4-FD88360AE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BFC29DB-9768-09B6-76B8-C1B001D60A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4" y="0"/>
            <a:ext cx="4428326" cy="6858000"/>
          </a:xfrm>
          <a:prstGeom prst="rect">
            <a:avLst/>
          </a:prstGeom>
          <a:solidFill>
            <a:schemeClr val="bg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B251E37-9825-2495-B247-AFA82A2A3562}"/>
              </a:ext>
            </a:extLst>
          </p:cNvPr>
          <p:cNvSpPr>
            <a:spLocks noGrp="1"/>
          </p:cNvSpPr>
          <p:nvPr>
            <p:ph type="ctrTitle"/>
          </p:nvPr>
        </p:nvSpPr>
        <p:spPr>
          <a:xfrm>
            <a:off x="1926216" y="3428995"/>
            <a:ext cx="10015749" cy="2268559"/>
          </a:xfrm>
        </p:spPr>
        <p:txBody>
          <a:bodyPr>
            <a:normAutofit/>
          </a:bodyPr>
          <a:lstStyle/>
          <a:p>
            <a:pPr algn="l"/>
            <a:r>
              <a:rPr lang="nl-BE" sz="3200" dirty="0"/>
              <a:t>Dankjewel</a:t>
            </a:r>
            <a:br>
              <a:rPr lang="nl-BE" sz="3200" dirty="0"/>
            </a:br>
            <a:br>
              <a:rPr lang="nl-BE" sz="3200" dirty="0"/>
            </a:br>
            <a:r>
              <a:rPr lang="nl-BE" sz="3200" dirty="0"/>
              <a:t>Goed thuis!</a:t>
            </a:r>
          </a:p>
        </p:txBody>
      </p:sp>
      <p:sp>
        <p:nvSpPr>
          <p:cNvPr id="3" name="Ondertitel 2">
            <a:extLst>
              <a:ext uri="{FF2B5EF4-FFF2-40B4-BE49-F238E27FC236}">
                <a16:creationId xmlns:a16="http://schemas.microsoft.com/office/drawing/2014/main" id="{2B3F093B-328B-5011-8383-A26D4B7CB724}"/>
              </a:ext>
            </a:extLst>
          </p:cNvPr>
          <p:cNvSpPr>
            <a:spLocks noGrp="1"/>
          </p:cNvSpPr>
          <p:nvPr>
            <p:ph type="subTitle" idx="1"/>
          </p:nvPr>
        </p:nvSpPr>
        <p:spPr>
          <a:xfrm>
            <a:off x="2124908" y="2268786"/>
            <a:ext cx="2504792" cy="1160213"/>
          </a:xfrm>
        </p:spPr>
        <p:txBody>
          <a:bodyPr>
            <a:normAutofit/>
          </a:bodyPr>
          <a:lstStyle/>
          <a:p>
            <a:endParaRPr lang="nl-BE" sz="1600" dirty="0"/>
          </a:p>
        </p:txBody>
      </p:sp>
      <p:sp>
        <p:nvSpPr>
          <p:cNvPr id="21" name="Rectangle 20">
            <a:extLst>
              <a:ext uri="{FF2B5EF4-FFF2-40B4-BE49-F238E27FC236}">
                <a16:creationId xmlns:a16="http://schemas.microsoft.com/office/drawing/2014/main" id="{F5BD53BB-6137-EEE1-9FD0-F2C24DF08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3384"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slz="http://schemas.microsoft.com/office/powerpoint/2016/slidezoom">
        <mc:Choice Requires="pslz">
          <p:graphicFrame>
            <p:nvGraphicFramePr>
              <p:cNvPr id="6" name="Diazoom 5">
                <a:extLst>
                  <a:ext uri="{FF2B5EF4-FFF2-40B4-BE49-F238E27FC236}">
                    <a16:creationId xmlns:a16="http://schemas.microsoft.com/office/drawing/2014/main" id="{44FBEF62-D891-C47C-596F-29C0D05062B8}"/>
                  </a:ext>
                </a:extLst>
              </p:cNvPr>
              <p:cNvGraphicFramePr>
                <a:graphicFrameLocks noChangeAspect="1"/>
              </p:cNvGraphicFramePr>
              <p:nvPr>
                <p:extLst>
                  <p:ext uri="{D42A27DB-BD31-4B8C-83A1-F6EECF244321}">
                    <p14:modId xmlns:p14="http://schemas.microsoft.com/office/powerpoint/2010/main" val="3984558620"/>
                  </p:ext>
                </p:extLst>
              </p:nvPr>
            </p:nvGraphicFramePr>
            <p:xfrm>
              <a:off x="-3274142" y="2276994"/>
              <a:ext cx="3048000" cy="1714500"/>
            </p:xfrm>
            <a:graphic>
              <a:graphicData uri="http://schemas.microsoft.com/office/powerpoint/2016/slidezoom">
                <pslz:sldZm>
                  <pslz:sldZmObj sldId="258" cId="3739253302">
                    <pslz:zmPr id="{DF1BB6A4-8F51-442E-8AA1-45A1E6A80DF8}" returnToParent="0" transitionDur="1000">
                      <p166:blipFill xmlns:p166="http://schemas.microsoft.com/office/powerpoint/2016/6/main">
                        <a:blip r:embed="rId6"/>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xmlns="">
          <p:pic>
            <p:nvPicPr>
              <p:cNvPr id="6" name="Diazoom 5">
                <a:hlinkClick r:id="rId7" action="ppaction://hlinksldjump"/>
                <a:extLst>
                  <a:ext uri="{FF2B5EF4-FFF2-40B4-BE49-F238E27FC236}">
                    <a16:creationId xmlns:a16="http://schemas.microsoft.com/office/drawing/2014/main" id="{44FBEF62-D891-C47C-596F-29C0D05062B8}"/>
                  </a:ext>
                </a:extLst>
              </p:cNvPr>
              <p:cNvPicPr>
                <a:picLocks noGrp="1" noRot="1" noChangeAspect="1" noMove="1" noResize="1" noEditPoints="1" noAdjustHandles="1" noChangeArrowheads="1" noChangeShapeType="1"/>
              </p:cNvPicPr>
              <p:nvPr/>
            </p:nvPicPr>
            <p:blipFill>
              <a:blip r:embed="rId8"/>
              <a:stretch>
                <a:fillRect/>
              </a:stretch>
            </p:blipFill>
            <p:spPr>
              <a:xfrm>
                <a:off x="-3274142" y="2276994"/>
                <a:ext cx="3048000" cy="1714500"/>
              </a:xfrm>
              <a:prstGeom prst="rect">
                <a:avLst/>
              </a:prstGeom>
              <a:ln w="3175">
                <a:solidFill>
                  <a:prstClr val="ltGray"/>
                </a:solidFill>
              </a:ln>
            </p:spPr>
          </p:pic>
        </mc:Fallback>
      </mc:AlternateContent>
      <p:pic>
        <p:nvPicPr>
          <p:cNvPr id="8" name="Afbeelding 7">
            <a:extLst>
              <a:ext uri="{FF2B5EF4-FFF2-40B4-BE49-F238E27FC236}">
                <a16:creationId xmlns:a16="http://schemas.microsoft.com/office/drawing/2014/main" id="{B65662CF-D8C4-4557-DB84-F0C1FFE834F6}"/>
              </a:ext>
            </a:extLst>
          </p:cNvPr>
          <p:cNvPicPr>
            <a:picLocks noChangeAspect="1"/>
          </p:cNvPicPr>
          <p:nvPr/>
        </p:nvPicPr>
        <p:blipFill>
          <a:blip r:embed="rId9"/>
          <a:stretch>
            <a:fillRect/>
          </a:stretch>
        </p:blipFill>
        <p:spPr>
          <a:xfrm>
            <a:off x="6421679" y="791655"/>
            <a:ext cx="3913971" cy="5432007"/>
          </a:xfrm>
          <a:prstGeom prst="rect">
            <a:avLst/>
          </a:prstGeom>
        </p:spPr>
      </p:pic>
    </p:spTree>
    <p:extLst>
      <p:ext uri="{BB962C8B-B14F-4D97-AF65-F5344CB8AC3E}">
        <p14:creationId xmlns:p14="http://schemas.microsoft.com/office/powerpoint/2010/main" val="3739253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a:extLst>
            <a:ext uri="{FF2B5EF4-FFF2-40B4-BE49-F238E27FC236}">
              <a16:creationId xmlns:a16="http://schemas.microsoft.com/office/drawing/2014/main" id="{8900CDA7-1C30-7EFE-A0B0-60ED72E53F60}"/>
            </a:ext>
          </a:extLst>
        </p:cNvPr>
        <p:cNvGrpSpPr/>
        <p:nvPr/>
      </p:nvGrpSpPr>
      <p:grpSpPr>
        <a:xfrm>
          <a:off x="0" y="0"/>
          <a:ext cx="0" cy="0"/>
          <a:chOff x="0" y="0"/>
          <a:chExt cx="0" cy="0"/>
        </a:xfrm>
      </p:grpSpPr>
      <p:sp useBgFill="1">
        <p:nvSpPr>
          <p:cNvPr id="27" name="Rectangle 8">
            <a:extLst>
              <a:ext uri="{FF2B5EF4-FFF2-40B4-BE49-F238E27FC236}">
                <a16:creationId xmlns:a16="http://schemas.microsoft.com/office/drawing/2014/main" id="{F4BF95C8-859D-F1F8-8147-1115AF9AB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10">
            <a:extLst>
              <a:ext uri="{FF2B5EF4-FFF2-40B4-BE49-F238E27FC236}">
                <a16:creationId xmlns:a16="http://schemas.microsoft.com/office/drawing/2014/main" id="{71A52D01-A6A6-03C6-12B1-4401015623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29" name="Picture 12">
            <a:extLst>
              <a:ext uri="{FF2B5EF4-FFF2-40B4-BE49-F238E27FC236}">
                <a16:creationId xmlns:a16="http://schemas.microsoft.com/office/drawing/2014/main" id="{CB004486-1AE2-5AE0-4F43-445C1272624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30" name="Rectangle 14">
            <a:extLst>
              <a:ext uri="{FF2B5EF4-FFF2-40B4-BE49-F238E27FC236}">
                <a16:creationId xmlns:a16="http://schemas.microsoft.com/office/drawing/2014/main" id="{F19EFF5E-D65B-4D04-7797-FC4569FC17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16">
            <a:extLst>
              <a:ext uri="{FF2B5EF4-FFF2-40B4-BE49-F238E27FC236}">
                <a16:creationId xmlns:a16="http://schemas.microsoft.com/office/drawing/2014/main" id="{6B109F00-71E7-6F84-9E78-B4CDD6E20D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18">
            <a:extLst>
              <a:ext uri="{FF2B5EF4-FFF2-40B4-BE49-F238E27FC236}">
                <a16:creationId xmlns:a16="http://schemas.microsoft.com/office/drawing/2014/main" id="{2B325C66-CFE4-44D9-29AF-C0D843DB3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818E2CB-11E3-56C5-B84A-676B1BC82ACF}"/>
              </a:ext>
            </a:extLst>
          </p:cNvPr>
          <p:cNvSpPr>
            <a:spLocks noGrp="1"/>
          </p:cNvSpPr>
          <p:nvPr>
            <p:ph type="ctrTitle"/>
          </p:nvPr>
        </p:nvSpPr>
        <p:spPr>
          <a:xfrm>
            <a:off x="1969804" y="3428998"/>
            <a:ext cx="2668479" cy="2268559"/>
          </a:xfrm>
        </p:spPr>
        <p:txBody>
          <a:bodyPr>
            <a:normAutofit fontScale="90000"/>
          </a:bodyPr>
          <a:lstStyle/>
          <a:p>
            <a:br>
              <a:rPr lang="nl-BE" sz="3200"/>
            </a:br>
            <a:br>
              <a:rPr lang="nl-BE" sz="3200"/>
            </a:br>
            <a:r>
              <a:rPr lang="nl-BE" sz="4800"/>
              <a:t>SAMEN VIEREN</a:t>
            </a:r>
            <a:endParaRPr lang="nl-BE" sz="4800" dirty="0"/>
          </a:p>
        </p:txBody>
      </p:sp>
      <p:sp>
        <p:nvSpPr>
          <p:cNvPr id="3" name="Ondertitel 2">
            <a:extLst>
              <a:ext uri="{FF2B5EF4-FFF2-40B4-BE49-F238E27FC236}">
                <a16:creationId xmlns:a16="http://schemas.microsoft.com/office/drawing/2014/main" id="{923A37D6-E688-6021-4E5F-1EEC0EC592E6}"/>
              </a:ext>
            </a:extLst>
          </p:cNvPr>
          <p:cNvSpPr>
            <a:spLocks noGrp="1"/>
          </p:cNvSpPr>
          <p:nvPr>
            <p:ph type="subTitle" idx="1"/>
          </p:nvPr>
        </p:nvSpPr>
        <p:spPr>
          <a:xfrm>
            <a:off x="1292836" y="383458"/>
            <a:ext cx="9575251" cy="2163097"/>
          </a:xfrm>
        </p:spPr>
        <p:txBody>
          <a:bodyPr>
            <a:noAutofit/>
          </a:bodyPr>
          <a:lstStyle/>
          <a:p>
            <a:pPr algn="l"/>
            <a:r>
              <a:rPr lang="nl-NL" sz="2400" dirty="0"/>
              <a:t>- Een viering bij het begin van de vasten</a:t>
            </a:r>
            <a:br>
              <a:rPr lang="nl-NL" sz="2400" dirty="0"/>
            </a:br>
            <a:r>
              <a:rPr lang="nl-NL" sz="2400" dirty="0"/>
              <a:t>- Een viering van vergeving en vernieuwing</a:t>
            </a:r>
            <a:br>
              <a:rPr lang="nl-NL" sz="2400" dirty="0"/>
            </a:br>
            <a:r>
              <a:rPr lang="nl-NL" sz="2400" dirty="0"/>
              <a:t>- Impulsen voor bezinnende momenten in de klas</a:t>
            </a:r>
            <a:br>
              <a:rPr lang="nl-NL" sz="2400" dirty="0"/>
            </a:br>
            <a:r>
              <a:rPr lang="nl-NL" sz="2400" dirty="0"/>
              <a:t>- Een viering van verbinding – verbindend vieren: Bomen inspireren</a:t>
            </a:r>
            <a:endParaRPr lang="nl-BE" sz="2400" dirty="0"/>
          </a:p>
        </p:txBody>
      </p:sp>
      <p:sp>
        <p:nvSpPr>
          <p:cNvPr id="33" name="Rectangle 20">
            <a:extLst>
              <a:ext uri="{FF2B5EF4-FFF2-40B4-BE49-F238E27FC236}">
                <a16:creationId xmlns:a16="http://schemas.microsoft.com/office/drawing/2014/main" id="{B09E7BBF-93D9-8B86-DF30-59F3EFED5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a:extLst>
              <a:ext uri="{FF2B5EF4-FFF2-40B4-BE49-F238E27FC236}">
                <a16:creationId xmlns:a16="http://schemas.microsoft.com/office/drawing/2014/main" id="{ACB89706-11F7-2E57-5ED8-F40A9EA1DC38}"/>
              </a:ext>
            </a:extLst>
          </p:cNvPr>
          <p:cNvPicPr>
            <a:picLocks noChangeAspect="1"/>
          </p:cNvPicPr>
          <p:nvPr/>
        </p:nvPicPr>
        <p:blipFill>
          <a:blip r:embed="rId5"/>
          <a:stretch>
            <a:fillRect/>
          </a:stretch>
        </p:blipFill>
        <p:spPr>
          <a:xfrm>
            <a:off x="5302806" y="2702709"/>
            <a:ext cx="4323263" cy="3996418"/>
          </a:xfrm>
          <a:prstGeom prst="rect">
            <a:avLst/>
          </a:prstGeom>
        </p:spPr>
      </p:pic>
    </p:spTree>
    <p:extLst>
      <p:ext uri="{BB962C8B-B14F-4D97-AF65-F5344CB8AC3E}">
        <p14:creationId xmlns:p14="http://schemas.microsoft.com/office/powerpoint/2010/main" val="3120445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blipFill>
        <a:effectLst/>
      </p:bgPr>
    </p:bg>
    <p:spTree>
      <p:nvGrpSpPr>
        <p:cNvPr id="1" name="">
          <a:extLst>
            <a:ext uri="{FF2B5EF4-FFF2-40B4-BE49-F238E27FC236}">
              <a16:creationId xmlns:a16="http://schemas.microsoft.com/office/drawing/2014/main" id="{E4229F9B-2B29-3E7B-7FCC-C822C60E32ED}"/>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C7CA577F-F670-4E1E-99BD-DCF61F36B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a:extLst>
              <a:ext uri="{FF2B5EF4-FFF2-40B4-BE49-F238E27FC236}">
                <a16:creationId xmlns:a16="http://schemas.microsoft.com/office/drawing/2014/main" id="{13855D35-36B9-2745-9299-AED4D9CBE7B8}"/>
              </a:ext>
            </a:extLst>
          </p:cNvPr>
          <p:cNvPicPr>
            <a:picLocks noChangeAspect="1"/>
          </p:cNvPicPr>
          <p:nvPr/>
        </p:nvPicPr>
        <p:blipFill>
          <a:blip r:embed="rId4">
            <a:duotone>
              <a:schemeClr val="accent1">
                <a:shade val="45000"/>
                <a:satMod val="135000"/>
              </a:schemeClr>
              <a:prstClr val="white"/>
            </a:duotone>
            <a:alphaModFix amt="35000"/>
          </a:blip>
          <a:srcRect t="5206" r="-1" b="33981"/>
          <a:stretch/>
        </p:blipFill>
        <p:spPr>
          <a:xfrm>
            <a:off x="-43359" y="-10"/>
            <a:ext cx="12191675" cy="6857990"/>
          </a:xfrm>
          <a:prstGeom prst="rect">
            <a:avLst/>
          </a:prstGeom>
        </p:spPr>
      </p:pic>
      <p:pic>
        <p:nvPicPr>
          <p:cNvPr id="28" name="Picture 27">
            <a:extLst>
              <a:ext uri="{FF2B5EF4-FFF2-40B4-BE49-F238E27FC236}">
                <a16:creationId xmlns:a16="http://schemas.microsoft.com/office/drawing/2014/main" id="{92720421-2EA9-43CB-AA51-641042195C1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30" name="Picture 29">
            <a:extLst>
              <a:ext uri="{FF2B5EF4-FFF2-40B4-BE49-F238E27FC236}">
                <a16:creationId xmlns:a16="http://schemas.microsoft.com/office/drawing/2014/main" id="{75D691CD-3BC1-4696-BC76-F045A90570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6">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32" name="Rectangle 31">
            <a:extLst>
              <a:ext uri="{FF2B5EF4-FFF2-40B4-BE49-F238E27FC236}">
                <a16:creationId xmlns:a16="http://schemas.microsoft.com/office/drawing/2014/main" id="{1F569052-5DC3-4256-99EB-570D52175E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159A1807-EE9C-4902-8AE4-7DAC340F51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A1084EB6-0DFD-42B4-A558-650680647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7350937" cy="6858000"/>
          </a:xfrm>
          <a:prstGeom prst="rect">
            <a:avLst/>
          </a:prstGeom>
          <a:solidFill>
            <a:schemeClr val="bg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C8391CF-E865-333C-6882-59720E286A87}"/>
              </a:ext>
            </a:extLst>
          </p:cNvPr>
          <p:cNvSpPr>
            <a:spLocks noGrp="1"/>
          </p:cNvSpPr>
          <p:nvPr>
            <p:ph type="ctrTitle"/>
          </p:nvPr>
        </p:nvSpPr>
        <p:spPr>
          <a:xfrm>
            <a:off x="27433" y="3428998"/>
            <a:ext cx="7516669" cy="2268559"/>
          </a:xfrm>
        </p:spPr>
        <p:txBody>
          <a:bodyPr>
            <a:noAutofit/>
          </a:bodyPr>
          <a:lstStyle/>
          <a:p>
            <a:r>
              <a:rPr lang="nl-NL" sz="2800" i="1" dirty="0"/>
              <a:t>Een viering bij het begin van de vasten</a:t>
            </a:r>
            <a:br>
              <a:rPr lang="nl-NL" sz="2800" dirty="0"/>
            </a:br>
            <a:br>
              <a:rPr lang="nl-NL" sz="2800" dirty="0"/>
            </a:br>
            <a:r>
              <a:rPr lang="nl-NL" sz="2800" dirty="0"/>
              <a:t>Samen werken</a:t>
            </a:r>
            <a:br>
              <a:rPr lang="nl-NL" sz="2800" dirty="0"/>
            </a:br>
            <a:r>
              <a:rPr lang="nl-NL" sz="2800" dirty="0"/>
              <a:t>aan een betere wereld.</a:t>
            </a:r>
            <a:br>
              <a:rPr lang="nl-NL" sz="2800" dirty="0"/>
            </a:br>
            <a:r>
              <a:rPr lang="nl-NL" sz="2800" dirty="0"/>
              <a:t>Samen oogsten we succes</a:t>
            </a:r>
            <a:endParaRPr lang="nl-BE" sz="2800" dirty="0"/>
          </a:p>
        </p:txBody>
      </p:sp>
      <p:sp>
        <p:nvSpPr>
          <p:cNvPr id="3" name="Ondertitel 2">
            <a:extLst>
              <a:ext uri="{FF2B5EF4-FFF2-40B4-BE49-F238E27FC236}">
                <a16:creationId xmlns:a16="http://schemas.microsoft.com/office/drawing/2014/main" id="{01DF80A7-2589-2E78-E01C-F3E6A743DE68}"/>
              </a:ext>
            </a:extLst>
          </p:cNvPr>
          <p:cNvSpPr>
            <a:spLocks noGrp="1"/>
          </p:cNvSpPr>
          <p:nvPr>
            <p:ph type="subTitle" idx="1"/>
          </p:nvPr>
        </p:nvSpPr>
        <p:spPr>
          <a:xfrm>
            <a:off x="2451093" y="2268786"/>
            <a:ext cx="5103045" cy="1160213"/>
          </a:xfrm>
        </p:spPr>
        <p:txBody>
          <a:bodyPr>
            <a:normAutofit/>
          </a:bodyPr>
          <a:lstStyle/>
          <a:p>
            <a:endParaRPr lang="nl-BE" dirty="0"/>
          </a:p>
        </p:txBody>
      </p:sp>
      <p:sp>
        <p:nvSpPr>
          <p:cNvPr id="38" name="Rectangle 37">
            <a:extLst>
              <a:ext uri="{FF2B5EF4-FFF2-40B4-BE49-F238E27FC236}">
                <a16:creationId xmlns:a16="http://schemas.microsoft.com/office/drawing/2014/main" id="{5294DD86-6FE9-48A1-A7B5-D6DB304957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55619"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6665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a:extLst>
            <a:ext uri="{FF2B5EF4-FFF2-40B4-BE49-F238E27FC236}">
              <a16:creationId xmlns:a16="http://schemas.microsoft.com/office/drawing/2014/main" id="{BA7DF86E-3C94-D7E0-CDF6-01B8F128F40D}"/>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CD5C5B81-CF0D-91F9-36EE-E66B4AC1FA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a:extLst>
              <a:ext uri="{FF2B5EF4-FFF2-40B4-BE49-F238E27FC236}">
                <a16:creationId xmlns:a16="http://schemas.microsoft.com/office/drawing/2014/main" id="{4E5084E6-69DC-3F60-E5A0-3F5E2EBF1726}"/>
              </a:ext>
            </a:extLst>
          </p:cNvPr>
          <p:cNvPicPr>
            <a:picLocks noChangeAspect="1"/>
          </p:cNvPicPr>
          <p:nvPr/>
        </p:nvPicPr>
        <p:blipFill>
          <a:blip r:embed="rId3">
            <a:duotone>
              <a:schemeClr val="accent1">
                <a:shade val="45000"/>
                <a:satMod val="135000"/>
              </a:schemeClr>
              <a:prstClr val="white"/>
            </a:duotone>
            <a:alphaModFix amt="35000"/>
          </a:blip>
          <a:srcRect t="5206" r="-1" b="33981"/>
          <a:stretch/>
        </p:blipFill>
        <p:spPr>
          <a:xfrm>
            <a:off x="-27109" y="17232"/>
            <a:ext cx="12191675" cy="6857990"/>
          </a:xfrm>
          <a:prstGeom prst="rect">
            <a:avLst/>
          </a:prstGeom>
        </p:spPr>
      </p:pic>
      <p:pic>
        <p:nvPicPr>
          <p:cNvPr id="28" name="Picture 27">
            <a:extLst>
              <a:ext uri="{FF2B5EF4-FFF2-40B4-BE49-F238E27FC236}">
                <a16:creationId xmlns:a16="http://schemas.microsoft.com/office/drawing/2014/main" id="{6617B4AF-68BF-756E-80CA-386F86679D9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30" name="Picture 29">
            <a:extLst>
              <a:ext uri="{FF2B5EF4-FFF2-40B4-BE49-F238E27FC236}">
                <a16:creationId xmlns:a16="http://schemas.microsoft.com/office/drawing/2014/main" id="{8B6D5942-B961-BAAC-C134-B6DF969507D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32" name="Rectangle 31">
            <a:extLst>
              <a:ext uri="{FF2B5EF4-FFF2-40B4-BE49-F238E27FC236}">
                <a16:creationId xmlns:a16="http://schemas.microsoft.com/office/drawing/2014/main" id="{95BE326C-9D33-08C6-C2CF-DB94725FC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2CDE3F99-0A4A-D87C-2B91-0B7FA13CF6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EA98C895-5D9F-C1AB-9B0A-7D81966764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7350937" cy="6858000"/>
          </a:xfrm>
          <a:prstGeom prst="rect">
            <a:avLst/>
          </a:prstGeom>
          <a:solidFill>
            <a:schemeClr val="bg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9ADBBE7-5CA1-3981-9EB2-C2B7032B8EA5}"/>
              </a:ext>
            </a:extLst>
          </p:cNvPr>
          <p:cNvSpPr>
            <a:spLocks noGrp="1"/>
          </p:cNvSpPr>
          <p:nvPr>
            <p:ph type="ctrTitle"/>
          </p:nvPr>
        </p:nvSpPr>
        <p:spPr>
          <a:xfrm>
            <a:off x="27433" y="3428998"/>
            <a:ext cx="7516669" cy="2268559"/>
          </a:xfrm>
        </p:spPr>
        <p:txBody>
          <a:bodyPr>
            <a:noAutofit/>
          </a:bodyPr>
          <a:lstStyle/>
          <a:p>
            <a:br>
              <a:rPr lang="nl-NL" sz="2800" dirty="0"/>
            </a:br>
            <a:br>
              <a:rPr lang="nl-NL" sz="2800" dirty="0"/>
            </a:br>
            <a:r>
              <a:rPr lang="nl-NL" sz="2800" dirty="0"/>
              <a:t>Samen werken</a:t>
            </a:r>
            <a:br>
              <a:rPr lang="nl-NL" sz="2800" dirty="0"/>
            </a:br>
            <a:r>
              <a:rPr lang="nl-NL" sz="2800" dirty="0"/>
              <a:t>aan een betere wereld.</a:t>
            </a:r>
            <a:br>
              <a:rPr lang="nl-NL" sz="2800" dirty="0"/>
            </a:br>
            <a:r>
              <a:rPr lang="nl-NL" sz="2800" dirty="0"/>
              <a:t>Samen oogsten we succes!</a:t>
            </a:r>
            <a:endParaRPr lang="nl-BE" sz="2800" dirty="0"/>
          </a:p>
        </p:txBody>
      </p:sp>
      <p:sp>
        <p:nvSpPr>
          <p:cNvPr id="3" name="Ondertitel 2">
            <a:extLst>
              <a:ext uri="{FF2B5EF4-FFF2-40B4-BE49-F238E27FC236}">
                <a16:creationId xmlns:a16="http://schemas.microsoft.com/office/drawing/2014/main" id="{976E5045-8D15-CD67-9F1D-226E6989B3C3}"/>
              </a:ext>
            </a:extLst>
          </p:cNvPr>
          <p:cNvSpPr>
            <a:spLocks noGrp="1"/>
          </p:cNvSpPr>
          <p:nvPr>
            <p:ph type="subTitle" idx="1"/>
          </p:nvPr>
        </p:nvSpPr>
        <p:spPr>
          <a:xfrm>
            <a:off x="2451093" y="2268786"/>
            <a:ext cx="5103045" cy="1160213"/>
          </a:xfrm>
        </p:spPr>
        <p:txBody>
          <a:bodyPr>
            <a:normAutofit/>
          </a:bodyPr>
          <a:lstStyle/>
          <a:p>
            <a:endParaRPr lang="nl-BE" dirty="0"/>
          </a:p>
        </p:txBody>
      </p:sp>
      <p:sp>
        <p:nvSpPr>
          <p:cNvPr id="38" name="Rectangle 37">
            <a:extLst>
              <a:ext uri="{FF2B5EF4-FFF2-40B4-BE49-F238E27FC236}">
                <a16:creationId xmlns:a16="http://schemas.microsoft.com/office/drawing/2014/main" id="{D8E445CF-3CE0-66CC-718A-09CBFE672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55619"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Afbeelding 5">
            <a:extLst>
              <a:ext uri="{FF2B5EF4-FFF2-40B4-BE49-F238E27FC236}">
                <a16:creationId xmlns:a16="http://schemas.microsoft.com/office/drawing/2014/main" id="{0D989D08-07CD-E5BC-A47B-0F94D124C672}"/>
              </a:ext>
            </a:extLst>
          </p:cNvPr>
          <p:cNvPicPr>
            <a:picLocks noChangeAspect="1"/>
          </p:cNvPicPr>
          <p:nvPr/>
        </p:nvPicPr>
        <p:blipFill>
          <a:blip r:embed="rId6"/>
          <a:stretch>
            <a:fillRect/>
          </a:stretch>
        </p:blipFill>
        <p:spPr>
          <a:xfrm>
            <a:off x="7874045" y="1463204"/>
            <a:ext cx="3914775" cy="5429250"/>
          </a:xfrm>
          <a:prstGeom prst="rect">
            <a:avLst/>
          </a:prstGeom>
        </p:spPr>
      </p:pic>
      <p:sp>
        <p:nvSpPr>
          <p:cNvPr id="7" name="Tekstvak 6">
            <a:extLst>
              <a:ext uri="{FF2B5EF4-FFF2-40B4-BE49-F238E27FC236}">
                <a16:creationId xmlns:a16="http://schemas.microsoft.com/office/drawing/2014/main" id="{39778642-9DB1-57C4-6C77-DE7FF514D854}"/>
              </a:ext>
            </a:extLst>
          </p:cNvPr>
          <p:cNvSpPr txBox="1"/>
          <p:nvPr/>
        </p:nvSpPr>
        <p:spPr>
          <a:xfrm>
            <a:off x="1337704" y="596314"/>
            <a:ext cx="4957006" cy="1938992"/>
          </a:xfrm>
          <a:prstGeom prst="rect">
            <a:avLst/>
          </a:prstGeom>
          <a:noFill/>
        </p:spPr>
        <p:txBody>
          <a:bodyPr wrap="square" rtlCol="0">
            <a:spAutoFit/>
          </a:bodyPr>
          <a:lstStyle/>
          <a:p>
            <a:r>
              <a:rPr lang="nl-BE" sz="2000" dirty="0"/>
              <a:t>Samen changemakers worden!</a:t>
            </a:r>
            <a:br>
              <a:rPr lang="nl-BE" sz="2000" dirty="0"/>
            </a:br>
            <a:br>
              <a:rPr lang="nl-BE" sz="2000" dirty="0"/>
            </a:br>
            <a:r>
              <a:rPr lang="nl-BE" sz="2000" dirty="0"/>
              <a:t>Als wij samenwerken</a:t>
            </a:r>
            <a:br>
              <a:rPr lang="nl-BE" sz="2000" dirty="0"/>
            </a:br>
            <a:r>
              <a:rPr lang="nl-BE" sz="2000" dirty="0"/>
              <a:t>aan die betere wereld</a:t>
            </a:r>
            <a:br>
              <a:rPr lang="nl-BE" sz="2000" dirty="0"/>
            </a:br>
            <a:r>
              <a:rPr lang="nl-BE" sz="2000" dirty="0"/>
              <a:t>dan doet het ertoe.</a:t>
            </a:r>
            <a:br>
              <a:rPr lang="nl-BE" sz="2000" dirty="0"/>
            </a:br>
            <a:r>
              <a:rPr lang="nl-BE" sz="2000" dirty="0"/>
              <a:t>Dan is ons samenwerken een succes!</a:t>
            </a:r>
          </a:p>
        </p:txBody>
      </p:sp>
      <p:pic>
        <p:nvPicPr>
          <p:cNvPr id="8" name="Afbeelding 7">
            <a:extLst>
              <a:ext uri="{FF2B5EF4-FFF2-40B4-BE49-F238E27FC236}">
                <a16:creationId xmlns:a16="http://schemas.microsoft.com/office/drawing/2014/main" id="{CEE26EC1-28AA-A14B-7710-D2623B640691}"/>
              </a:ext>
            </a:extLst>
          </p:cNvPr>
          <p:cNvPicPr>
            <a:picLocks noChangeAspect="1"/>
          </p:cNvPicPr>
          <p:nvPr/>
        </p:nvPicPr>
        <p:blipFill>
          <a:blip r:embed="rId7"/>
          <a:stretch>
            <a:fillRect/>
          </a:stretch>
        </p:blipFill>
        <p:spPr>
          <a:xfrm>
            <a:off x="263311" y="5479148"/>
            <a:ext cx="5805418" cy="1378842"/>
          </a:xfrm>
          <a:prstGeom prst="rect">
            <a:avLst/>
          </a:prstGeom>
        </p:spPr>
      </p:pic>
      <p:pic>
        <p:nvPicPr>
          <p:cNvPr id="9" name="Afbeelding 8">
            <a:extLst>
              <a:ext uri="{FF2B5EF4-FFF2-40B4-BE49-F238E27FC236}">
                <a16:creationId xmlns:a16="http://schemas.microsoft.com/office/drawing/2014/main" id="{392FBAE7-CB59-825E-C5F8-EE7043F31212}"/>
              </a:ext>
            </a:extLst>
          </p:cNvPr>
          <p:cNvPicPr>
            <a:picLocks noChangeAspect="1"/>
          </p:cNvPicPr>
          <p:nvPr/>
        </p:nvPicPr>
        <p:blipFill>
          <a:blip r:embed="rId8"/>
          <a:stretch>
            <a:fillRect/>
          </a:stretch>
        </p:blipFill>
        <p:spPr>
          <a:xfrm>
            <a:off x="218271" y="2885737"/>
            <a:ext cx="2930737" cy="1947582"/>
          </a:xfrm>
          <a:prstGeom prst="rect">
            <a:avLst/>
          </a:prstGeom>
        </p:spPr>
      </p:pic>
    </p:spTree>
    <p:extLst>
      <p:ext uri="{BB962C8B-B14F-4D97-AF65-F5344CB8AC3E}">
        <p14:creationId xmlns:p14="http://schemas.microsoft.com/office/powerpoint/2010/main" val="484079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a:extLst>
            <a:ext uri="{FF2B5EF4-FFF2-40B4-BE49-F238E27FC236}">
              <a16:creationId xmlns:a16="http://schemas.microsoft.com/office/drawing/2014/main" id="{10D6B58F-3FF3-DD26-E36B-DBC87B6C1C04}"/>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363694E4-43EF-132B-4E20-7CA17A6CA7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a:extLst>
              <a:ext uri="{FF2B5EF4-FFF2-40B4-BE49-F238E27FC236}">
                <a16:creationId xmlns:a16="http://schemas.microsoft.com/office/drawing/2014/main" id="{62BEB593-3534-91B7-DE33-16B4D52C2DAD}"/>
              </a:ext>
            </a:extLst>
          </p:cNvPr>
          <p:cNvPicPr>
            <a:picLocks noChangeAspect="1"/>
          </p:cNvPicPr>
          <p:nvPr/>
        </p:nvPicPr>
        <p:blipFill>
          <a:blip r:embed="rId3">
            <a:duotone>
              <a:schemeClr val="accent1">
                <a:shade val="45000"/>
                <a:satMod val="135000"/>
              </a:schemeClr>
              <a:prstClr val="white"/>
            </a:duotone>
            <a:alphaModFix amt="35000"/>
          </a:blip>
          <a:srcRect t="5206" r="-1" b="33981"/>
          <a:stretch/>
        </p:blipFill>
        <p:spPr>
          <a:xfrm>
            <a:off x="-43359" y="-10"/>
            <a:ext cx="12191675" cy="6857990"/>
          </a:xfrm>
          <a:prstGeom prst="rect">
            <a:avLst/>
          </a:prstGeom>
        </p:spPr>
      </p:pic>
      <p:pic>
        <p:nvPicPr>
          <p:cNvPr id="28" name="Picture 27">
            <a:extLst>
              <a:ext uri="{FF2B5EF4-FFF2-40B4-BE49-F238E27FC236}">
                <a16:creationId xmlns:a16="http://schemas.microsoft.com/office/drawing/2014/main" id="{1CA79CB4-BFE6-EE0C-B827-1C601FEC61D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30" name="Picture 29">
            <a:extLst>
              <a:ext uri="{FF2B5EF4-FFF2-40B4-BE49-F238E27FC236}">
                <a16:creationId xmlns:a16="http://schemas.microsoft.com/office/drawing/2014/main" id="{86F09E6D-F114-8EE6-EA3A-DD7504B43E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32" name="Rectangle 31">
            <a:extLst>
              <a:ext uri="{FF2B5EF4-FFF2-40B4-BE49-F238E27FC236}">
                <a16:creationId xmlns:a16="http://schemas.microsoft.com/office/drawing/2014/main" id="{EABC165C-793F-D68D-0829-3E12253B99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1F01DC5-2058-0B1E-D35E-10D62D27A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7F185E8D-2F85-712A-E6E3-1C573AE0C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7350937" cy="6858000"/>
          </a:xfrm>
          <a:prstGeom prst="rect">
            <a:avLst/>
          </a:prstGeom>
          <a:solidFill>
            <a:schemeClr val="bg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883F4CD-6E0F-0302-CF22-8A3B025F01A7}"/>
              </a:ext>
            </a:extLst>
          </p:cNvPr>
          <p:cNvSpPr>
            <a:spLocks noGrp="1"/>
          </p:cNvSpPr>
          <p:nvPr>
            <p:ph type="ctrTitle"/>
          </p:nvPr>
        </p:nvSpPr>
        <p:spPr>
          <a:xfrm>
            <a:off x="438209" y="3347321"/>
            <a:ext cx="7516669" cy="2268559"/>
          </a:xfrm>
        </p:spPr>
        <p:txBody>
          <a:bodyPr>
            <a:noAutofit/>
          </a:bodyPr>
          <a:lstStyle/>
          <a:p>
            <a:r>
              <a:rPr lang="nl-NL" sz="2800" i="1" dirty="0"/>
              <a:t>Een viering van vergeving en vernieuwing </a:t>
            </a:r>
            <a:br>
              <a:rPr lang="nl-NL" sz="2800" i="1" dirty="0"/>
            </a:br>
            <a:r>
              <a:rPr lang="nl-NL" sz="2800" i="1" dirty="0"/>
              <a:t>Klasviering</a:t>
            </a:r>
            <a:br>
              <a:rPr lang="nl-NL" sz="2800" i="1" dirty="0"/>
            </a:br>
            <a:br>
              <a:rPr lang="nl-NL" sz="2800" i="1" dirty="0"/>
            </a:br>
            <a:br>
              <a:rPr lang="nl-NL" sz="2800" dirty="0"/>
            </a:br>
            <a:br>
              <a:rPr lang="nl-NL" sz="2800" dirty="0"/>
            </a:br>
            <a:r>
              <a:rPr lang="nl-NL" sz="2800" dirty="0"/>
              <a:t>Verbonden met een nieuw hart</a:t>
            </a:r>
            <a:endParaRPr lang="nl-BE" sz="2800" dirty="0"/>
          </a:p>
        </p:txBody>
      </p:sp>
      <p:sp>
        <p:nvSpPr>
          <p:cNvPr id="3" name="Ondertitel 2">
            <a:extLst>
              <a:ext uri="{FF2B5EF4-FFF2-40B4-BE49-F238E27FC236}">
                <a16:creationId xmlns:a16="http://schemas.microsoft.com/office/drawing/2014/main" id="{A9C7C0C0-E449-A514-CBC6-2AF89E49A60C}"/>
              </a:ext>
            </a:extLst>
          </p:cNvPr>
          <p:cNvSpPr>
            <a:spLocks noGrp="1"/>
          </p:cNvSpPr>
          <p:nvPr>
            <p:ph type="subTitle" idx="1"/>
          </p:nvPr>
        </p:nvSpPr>
        <p:spPr>
          <a:xfrm>
            <a:off x="2451093" y="2268786"/>
            <a:ext cx="5103045" cy="1160213"/>
          </a:xfrm>
        </p:spPr>
        <p:txBody>
          <a:bodyPr>
            <a:normAutofit/>
          </a:bodyPr>
          <a:lstStyle/>
          <a:p>
            <a:endParaRPr lang="nl-BE" dirty="0"/>
          </a:p>
        </p:txBody>
      </p:sp>
      <p:sp>
        <p:nvSpPr>
          <p:cNvPr id="38" name="Rectangle 37">
            <a:extLst>
              <a:ext uri="{FF2B5EF4-FFF2-40B4-BE49-F238E27FC236}">
                <a16:creationId xmlns:a16="http://schemas.microsoft.com/office/drawing/2014/main" id="{24D4FCD2-4A0D-AB51-A66D-23A498A54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55619"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6368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a:extLst>
            <a:ext uri="{FF2B5EF4-FFF2-40B4-BE49-F238E27FC236}">
              <a16:creationId xmlns:a16="http://schemas.microsoft.com/office/drawing/2014/main" id="{7772488A-A44F-0683-1D58-ACE65A6EEF9D}"/>
            </a:ext>
          </a:extLst>
        </p:cNvPr>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780A32A6-DA7D-4F2C-98FB-090B13067B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a:extLst>
              <a:ext uri="{FF2B5EF4-FFF2-40B4-BE49-F238E27FC236}">
                <a16:creationId xmlns:a16="http://schemas.microsoft.com/office/drawing/2014/main" id="{482709BF-3BCA-4FF7-A988-B7DF8A32AE7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47" name="Picture 46">
            <a:extLst>
              <a:ext uri="{FF2B5EF4-FFF2-40B4-BE49-F238E27FC236}">
                <a16:creationId xmlns:a16="http://schemas.microsoft.com/office/drawing/2014/main" id="{9FEB1ACB-6F60-4E06-AA2C-11F345C7503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49" name="Rectangle 48">
            <a:extLst>
              <a:ext uri="{FF2B5EF4-FFF2-40B4-BE49-F238E27FC236}">
                <a16:creationId xmlns:a16="http://schemas.microsoft.com/office/drawing/2014/main" id="{E4003C76-212B-44F4-99E4-066DBDE6CB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C9789602-BA32-46D5-8D6C-E97FB2D5FE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7869" y="0"/>
            <a:ext cx="594997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a:extLst>
              <a:ext uri="{FF2B5EF4-FFF2-40B4-BE49-F238E27FC236}">
                <a16:creationId xmlns:a16="http://schemas.microsoft.com/office/drawing/2014/main" id="{B46A726B-0254-AEB1-A06F-3F18A8B80D35}"/>
              </a:ext>
            </a:extLst>
          </p:cNvPr>
          <p:cNvPicPr>
            <a:picLocks noChangeAspect="1"/>
          </p:cNvPicPr>
          <p:nvPr/>
        </p:nvPicPr>
        <p:blipFill>
          <a:blip r:embed="rId5"/>
          <a:srcRect l="22149" r="15198" b="2"/>
          <a:stretch/>
        </p:blipFill>
        <p:spPr>
          <a:xfrm>
            <a:off x="1007760" y="10"/>
            <a:ext cx="4430108" cy="3421901"/>
          </a:xfrm>
          <a:prstGeom prst="rect">
            <a:avLst/>
          </a:prstGeom>
          <a:ln w="12700">
            <a:solidFill>
              <a:schemeClr val="tx1"/>
            </a:solidFill>
          </a:ln>
        </p:spPr>
      </p:pic>
      <p:pic>
        <p:nvPicPr>
          <p:cNvPr id="4" name="Afbeelding 3">
            <a:extLst>
              <a:ext uri="{FF2B5EF4-FFF2-40B4-BE49-F238E27FC236}">
                <a16:creationId xmlns:a16="http://schemas.microsoft.com/office/drawing/2014/main" id="{3B2CB803-E3D1-3080-2BA1-7AB1DDF92590}"/>
              </a:ext>
            </a:extLst>
          </p:cNvPr>
          <p:cNvPicPr>
            <a:picLocks noChangeAspect="1"/>
          </p:cNvPicPr>
          <p:nvPr/>
        </p:nvPicPr>
        <p:blipFill>
          <a:blip r:embed="rId6"/>
          <a:srcRect r="-2" b="16397"/>
          <a:stretch/>
        </p:blipFill>
        <p:spPr>
          <a:xfrm>
            <a:off x="1007761" y="3432139"/>
            <a:ext cx="4430108" cy="3425861"/>
          </a:xfrm>
          <a:prstGeom prst="rect">
            <a:avLst/>
          </a:prstGeom>
          <a:ln w="12700">
            <a:solidFill>
              <a:schemeClr val="tx1"/>
            </a:solidFill>
          </a:ln>
        </p:spPr>
      </p:pic>
      <p:sp>
        <p:nvSpPr>
          <p:cNvPr id="53" name="Rectangle 52">
            <a:extLst>
              <a:ext uri="{FF2B5EF4-FFF2-40B4-BE49-F238E27FC236}">
                <a16:creationId xmlns:a16="http://schemas.microsoft.com/office/drawing/2014/main" id="{F1D2D50D-23B0-4923-B7F9-451C903E6F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192C49C-0FC8-3665-0D9B-401B5BB08198}"/>
              </a:ext>
            </a:extLst>
          </p:cNvPr>
          <p:cNvSpPr>
            <a:spLocks noGrp="1"/>
          </p:cNvSpPr>
          <p:nvPr>
            <p:ph type="ctrTitle"/>
          </p:nvPr>
        </p:nvSpPr>
        <p:spPr>
          <a:xfrm>
            <a:off x="6402043" y="3428998"/>
            <a:ext cx="4169925" cy="2268559"/>
          </a:xfrm>
        </p:spPr>
        <p:txBody>
          <a:bodyPr>
            <a:normAutofit/>
          </a:bodyPr>
          <a:lstStyle/>
          <a:p>
            <a:br>
              <a:rPr lang="nl-NL" sz="5100"/>
            </a:br>
            <a:br>
              <a:rPr lang="nl-NL" sz="5100"/>
            </a:br>
            <a:endParaRPr lang="nl-BE" sz="5100"/>
          </a:p>
        </p:txBody>
      </p:sp>
      <p:sp>
        <p:nvSpPr>
          <p:cNvPr id="3" name="Ondertitel 2">
            <a:extLst>
              <a:ext uri="{FF2B5EF4-FFF2-40B4-BE49-F238E27FC236}">
                <a16:creationId xmlns:a16="http://schemas.microsoft.com/office/drawing/2014/main" id="{56298BAA-D95D-B8C9-4790-9AC64B1D9416}"/>
              </a:ext>
            </a:extLst>
          </p:cNvPr>
          <p:cNvSpPr>
            <a:spLocks noGrp="1"/>
          </p:cNvSpPr>
          <p:nvPr>
            <p:ph type="subTitle" idx="1"/>
          </p:nvPr>
        </p:nvSpPr>
        <p:spPr>
          <a:xfrm>
            <a:off x="6562447" y="2268786"/>
            <a:ext cx="4594360" cy="2268559"/>
          </a:xfrm>
        </p:spPr>
        <p:txBody>
          <a:bodyPr>
            <a:noAutofit/>
          </a:bodyPr>
          <a:lstStyle/>
          <a:p>
            <a:r>
              <a:rPr lang="nl-BE" sz="2800" dirty="0"/>
              <a:t>Samen met de kinderen bewust worden van wat er misloopt, mee door onze eigen fouten en onverschilligheid…</a:t>
            </a:r>
          </a:p>
          <a:p>
            <a:r>
              <a:rPr lang="nl-BE" sz="2800" dirty="0"/>
              <a:t> </a:t>
            </a:r>
            <a:br>
              <a:rPr lang="nl-BE" sz="2800" dirty="0"/>
            </a:br>
            <a:r>
              <a:rPr lang="nl-BE" sz="2800" dirty="0"/>
              <a:t>het maakt deel uit van de veertigdagentijd.</a:t>
            </a:r>
          </a:p>
        </p:txBody>
      </p:sp>
      <p:sp>
        <p:nvSpPr>
          <p:cNvPr id="55" name="Rectangle 54">
            <a:extLst>
              <a:ext uri="{FF2B5EF4-FFF2-40B4-BE49-F238E27FC236}">
                <a16:creationId xmlns:a16="http://schemas.microsoft.com/office/drawing/2014/main" id="{544BF05D-902A-45E1-8650-EFD6845A9A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9961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blipFill>
        <a:effectLst/>
      </p:bgPr>
    </p:bg>
    <p:spTree>
      <p:nvGrpSpPr>
        <p:cNvPr id="1" name="">
          <a:extLst>
            <a:ext uri="{FF2B5EF4-FFF2-40B4-BE49-F238E27FC236}">
              <a16:creationId xmlns:a16="http://schemas.microsoft.com/office/drawing/2014/main" id="{DC31FBEE-A080-BAE9-DFBB-AD264CB7E6D7}"/>
            </a:ext>
          </a:extLst>
        </p:cNvPr>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255379CC-5769-0AB9-2925-7834DCF35E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a:extLst>
              <a:ext uri="{FF2B5EF4-FFF2-40B4-BE49-F238E27FC236}">
                <a16:creationId xmlns:a16="http://schemas.microsoft.com/office/drawing/2014/main" id="{D33530FC-428A-C4DA-87CE-C79162648B4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47" name="Picture 46">
            <a:extLst>
              <a:ext uri="{FF2B5EF4-FFF2-40B4-BE49-F238E27FC236}">
                <a16:creationId xmlns:a16="http://schemas.microsoft.com/office/drawing/2014/main" id="{B251E49D-9365-3DB8-F2A2-C3157C89095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49" name="Rectangle 48">
            <a:extLst>
              <a:ext uri="{FF2B5EF4-FFF2-40B4-BE49-F238E27FC236}">
                <a16:creationId xmlns:a16="http://schemas.microsoft.com/office/drawing/2014/main" id="{E2FEB3EF-01D0-15BE-8F22-B8628C7EF3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3767A8E-7A12-D7D4-071C-112E2B10D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7869" y="0"/>
            <a:ext cx="594997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a:extLst>
              <a:ext uri="{FF2B5EF4-FFF2-40B4-BE49-F238E27FC236}">
                <a16:creationId xmlns:a16="http://schemas.microsoft.com/office/drawing/2014/main" id="{FBAA993B-0B83-E2A1-BF7A-AFF4E019BED0}"/>
              </a:ext>
            </a:extLst>
          </p:cNvPr>
          <p:cNvPicPr>
            <a:picLocks noChangeAspect="1"/>
          </p:cNvPicPr>
          <p:nvPr/>
        </p:nvPicPr>
        <p:blipFill>
          <a:blip r:embed="rId6"/>
          <a:srcRect l="22149" r="15198" b="2"/>
          <a:stretch/>
        </p:blipFill>
        <p:spPr>
          <a:xfrm>
            <a:off x="1007760" y="10"/>
            <a:ext cx="4430108" cy="3421901"/>
          </a:xfrm>
          <a:prstGeom prst="rect">
            <a:avLst/>
          </a:prstGeom>
          <a:ln w="12700">
            <a:solidFill>
              <a:schemeClr val="tx1"/>
            </a:solidFill>
          </a:ln>
        </p:spPr>
      </p:pic>
      <p:pic>
        <p:nvPicPr>
          <p:cNvPr id="4" name="Afbeelding 3">
            <a:extLst>
              <a:ext uri="{FF2B5EF4-FFF2-40B4-BE49-F238E27FC236}">
                <a16:creationId xmlns:a16="http://schemas.microsoft.com/office/drawing/2014/main" id="{C1EAF2B4-FE61-1646-FC10-DF8D29F18D35}"/>
              </a:ext>
            </a:extLst>
          </p:cNvPr>
          <p:cNvPicPr>
            <a:picLocks noChangeAspect="1"/>
          </p:cNvPicPr>
          <p:nvPr/>
        </p:nvPicPr>
        <p:blipFill>
          <a:blip r:embed="rId7"/>
          <a:srcRect r="-2" b="16397"/>
          <a:stretch/>
        </p:blipFill>
        <p:spPr>
          <a:xfrm>
            <a:off x="1007761" y="3432139"/>
            <a:ext cx="4430108" cy="3425861"/>
          </a:xfrm>
          <a:prstGeom prst="rect">
            <a:avLst/>
          </a:prstGeom>
          <a:ln w="12700">
            <a:solidFill>
              <a:schemeClr val="tx1"/>
            </a:solidFill>
          </a:ln>
        </p:spPr>
      </p:pic>
      <p:sp>
        <p:nvSpPr>
          <p:cNvPr id="53" name="Rectangle 52">
            <a:extLst>
              <a:ext uri="{FF2B5EF4-FFF2-40B4-BE49-F238E27FC236}">
                <a16:creationId xmlns:a16="http://schemas.microsoft.com/office/drawing/2014/main" id="{9C3391AD-04D7-9D03-94C6-DF94797CC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68C88D9-EDD5-AA9D-3D59-718A79EC6AFF}"/>
              </a:ext>
            </a:extLst>
          </p:cNvPr>
          <p:cNvSpPr>
            <a:spLocks noGrp="1"/>
          </p:cNvSpPr>
          <p:nvPr>
            <p:ph type="ctrTitle"/>
          </p:nvPr>
        </p:nvSpPr>
        <p:spPr>
          <a:xfrm>
            <a:off x="6402043" y="3428998"/>
            <a:ext cx="4169925" cy="2268559"/>
          </a:xfrm>
        </p:spPr>
        <p:txBody>
          <a:bodyPr>
            <a:normAutofit/>
          </a:bodyPr>
          <a:lstStyle/>
          <a:p>
            <a:br>
              <a:rPr lang="nl-NL" sz="5100"/>
            </a:br>
            <a:br>
              <a:rPr lang="nl-NL" sz="5100"/>
            </a:br>
            <a:endParaRPr lang="nl-BE" sz="5100"/>
          </a:p>
        </p:txBody>
      </p:sp>
      <p:sp>
        <p:nvSpPr>
          <p:cNvPr id="3" name="Ondertitel 2">
            <a:extLst>
              <a:ext uri="{FF2B5EF4-FFF2-40B4-BE49-F238E27FC236}">
                <a16:creationId xmlns:a16="http://schemas.microsoft.com/office/drawing/2014/main" id="{21562B34-508A-F1EC-D63C-D6D719FF4D80}"/>
              </a:ext>
            </a:extLst>
          </p:cNvPr>
          <p:cNvSpPr>
            <a:spLocks noGrp="1"/>
          </p:cNvSpPr>
          <p:nvPr>
            <p:ph type="subTitle" idx="1"/>
          </p:nvPr>
        </p:nvSpPr>
        <p:spPr>
          <a:xfrm>
            <a:off x="5739974" y="3645303"/>
            <a:ext cx="5107953" cy="2268559"/>
          </a:xfrm>
        </p:spPr>
        <p:txBody>
          <a:bodyPr>
            <a:noAutofit/>
          </a:bodyPr>
          <a:lstStyle/>
          <a:p>
            <a:endParaRPr lang="nl-BE" sz="2800" dirty="0"/>
          </a:p>
          <a:p>
            <a:endParaRPr lang="nl-BE" sz="2800" dirty="0"/>
          </a:p>
          <a:p>
            <a:endParaRPr lang="nl-BE" sz="2800" dirty="0"/>
          </a:p>
          <a:p>
            <a:endParaRPr lang="nl-BE" sz="2800" dirty="0"/>
          </a:p>
          <a:p>
            <a:endParaRPr lang="nl-BE" sz="2800" dirty="0"/>
          </a:p>
          <a:p>
            <a:r>
              <a:rPr lang="nl-BE" sz="2800" dirty="0"/>
              <a:t>Een net… </a:t>
            </a:r>
            <a:br>
              <a:rPr lang="nl-BE" sz="2800" dirty="0"/>
            </a:br>
            <a:r>
              <a:rPr lang="nl-BE" sz="2800" dirty="0"/>
              <a:t>houdt alles samen.</a:t>
            </a:r>
            <a:br>
              <a:rPr lang="nl-BE" sz="2800" dirty="0"/>
            </a:br>
            <a:r>
              <a:rPr lang="nl-BE" sz="2800" dirty="0"/>
              <a:t>Het zou een teken kunnen zijn </a:t>
            </a:r>
            <a:br>
              <a:rPr lang="nl-BE" sz="2800" dirty="0"/>
            </a:br>
            <a:r>
              <a:rPr lang="nl-BE" sz="2800" dirty="0"/>
              <a:t>van VERBONDENHEID.</a:t>
            </a:r>
            <a:br>
              <a:rPr lang="nl-BE" sz="2800" dirty="0"/>
            </a:br>
            <a:br>
              <a:rPr lang="nl-BE" sz="2800" dirty="0"/>
            </a:br>
            <a:r>
              <a:rPr lang="nl-BE" sz="2800" dirty="0" err="1"/>
              <a:t>Verbondenheid</a:t>
            </a:r>
            <a:r>
              <a:rPr lang="nl-BE" sz="2800" dirty="0"/>
              <a:t> …</a:t>
            </a:r>
            <a:br>
              <a:rPr lang="nl-BE" sz="2800" dirty="0"/>
            </a:br>
            <a:r>
              <a:rPr lang="nl-BE" sz="2800" dirty="0"/>
              <a:t>met wie of wat?</a:t>
            </a:r>
          </a:p>
        </p:txBody>
      </p:sp>
      <p:sp>
        <p:nvSpPr>
          <p:cNvPr id="55" name="Rectangle 54">
            <a:extLst>
              <a:ext uri="{FF2B5EF4-FFF2-40B4-BE49-F238E27FC236}">
                <a16:creationId xmlns:a16="http://schemas.microsoft.com/office/drawing/2014/main" id="{331F9518-A32E-0015-5686-B8D48F027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436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a:extLst>
            <a:ext uri="{FF2B5EF4-FFF2-40B4-BE49-F238E27FC236}">
              <a16:creationId xmlns:a16="http://schemas.microsoft.com/office/drawing/2014/main" id="{2236AE50-7F85-1528-897A-EFCABCD4C742}"/>
            </a:ext>
          </a:extLst>
        </p:cNvPr>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FC0A0EB9-3CED-38A9-E769-76A3F4D7FF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a:extLst>
              <a:ext uri="{FF2B5EF4-FFF2-40B4-BE49-F238E27FC236}">
                <a16:creationId xmlns:a16="http://schemas.microsoft.com/office/drawing/2014/main" id="{A748F098-69BB-6431-742E-41CF18CDA5C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47" name="Picture 46">
            <a:extLst>
              <a:ext uri="{FF2B5EF4-FFF2-40B4-BE49-F238E27FC236}">
                <a16:creationId xmlns:a16="http://schemas.microsoft.com/office/drawing/2014/main" id="{57B0B523-CACA-6471-8F33-A6149F46422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49" name="Rectangle 48">
            <a:extLst>
              <a:ext uri="{FF2B5EF4-FFF2-40B4-BE49-F238E27FC236}">
                <a16:creationId xmlns:a16="http://schemas.microsoft.com/office/drawing/2014/main" id="{5BFB3AEE-1D51-92A7-967F-4384BDA7BF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ED42B864-6A0F-D537-7CD7-119E284701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7869" y="0"/>
            <a:ext cx="594997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a:extLst>
              <a:ext uri="{FF2B5EF4-FFF2-40B4-BE49-F238E27FC236}">
                <a16:creationId xmlns:a16="http://schemas.microsoft.com/office/drawing/2014/main" id="{6171A3DC-0F46-A63B-3D24-3F92EFF68A73}"/>
              </a:ext>
            </a:extLst>
          </p:cNvPr>
          <p:cNvPicPr>
            <a:picLocks noChangeAspect="1"/>
          </p:cNvPicPr>
          <p:nvPr/>
        </p:nvPicPr>
        <p:blipFill>
          <a:blip r:embed="rId5"/>
          <a:srcRect l="22149" r="15198" b="2"/>
          <a:stretch/>
        </p:blipFill>
        <p:spPr>
          <a:xfrm>
            <a:off x="1007760" y="10"/>
            <a:ext cx="4430108" cy="3421901"/>
          </a:xfrm>
          <a:prstGeom prst="rect">
            <a:avLst/>
          </a:prstGeom>
          <a:ln w="12700">
            <a:solidFill>
              <a:schemeClr val="tx1"/>
            </a:solidFill>
          </a:ln>
        </p:spPr>
      </p:pic>
      <p:pic>
        <p:nvPicPr>
          <p:cNvPr id="4" name="Afbeelding 3">
            <a:extLst>
              <a:ext uri="{FF2B5EF4-FFF2-40B4-BE49-F238E27FC236}">
                <a16:creationId xmlns:a16="http://schemas.microsoft.com/office/drawing/2014/main" id="{293334FF-34B7-CCA8-D6FB-118B0E7E5881}"/>
              </a:ext>
            </a:extLst>
          </p:cNvPr>
          <p:cNvPicPr>
            <a:picLocks noChangeAspect="1"/>
          </p:cNvPicPr>
          <p:nvPr/>
        </p:nvPicPr>
        <p:blipFill>
          <a:blip r:embed="rId6"/>
          <a:srcRect r="-2" b="16397"/>
          <a:stretch/>
        </p:blipFill>
        <p:spPr>
          <a:xfrm>
            <a:off x="1007761" y="3432139"/>
            <a:ext cx="4430108" cy="3425861"/>
          </a:xfrm>
          <a:prstGeom prst="rect">
            <a:avLst/>
          </a:prstGeom>
          <a:ln w="12700">
            <a:solidFill>
              <a:schemeClr val="tx1"/>
            </a:solidFill>
          </a:ln>
        </p:spPr>
      </p:pic>
      <p:sp>
        <p:nvSpPr>
          <p:cNvPr id="53" name="Rectangle 52">
            <a:extLst>
              <a:ext uri="{FF2B5EF4-FFF2-40B4-BE49-F238E27FC236}">
                <a16:creationId xmlns:a16="http://schemas.microsoft.com/office/drawing/2014/main" id="{08F1A47E-8E9A-1721-9957-D55D58763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E337A2B-6584-563F-E67F-BB73F1005F65}"/>
              </a:ext>
            </a:extLst>
          </p:cNvPr>
          <p:cNvSpPr>
            <a:spLocks noGrp="1"/>
          </p:cNvSpPr>
          <p:nvPr>
            <p:ph type="ctrTitle"/>
          </p:nvPr>
        </p:nvSpPr>
        <p:spPr>
          <a:xfrm>
            <a:off x="6402043" y="3428998"/>
            <a:ext cx="4169925" cy="2268559"/>
          </a:xfrm>
        </p:spPr>
        <p:txBody>
          <a:bodyPr>
            <a:normAutofit/>
          </a:bodyPr>
          <a:lstStyle/>
          <a:p>
            <a:br>
              <a:rPr lang="nl-NL" sz="5100"/>
            </a:br>
            <a:br>
              <a:rPr lang="nl-NL" sz="5100"/>
            </a:br>
            <a:endParaRPr lang="nl-BE" sz="5100"/>
          </a:p>
        </p:txBody>
      </p:sp>
      <p:sp>
        <p:nvSpPr>
          <p:cNvPr id="3" name="Ondertitel 2">
            <a:extLst>
              <a:ext uri="{FF2B5EF4-FFF2-40B4-BE49-F238E27FC236}">
                <a16:creationId xmlns:a16="http://schemas.microsoft.com/office/drawing/2014/main" id="{09E6DB8E-1393-60D2-6041-F004E625199A}"/>
              </a:ext>
            </a:extLst>
          </p:cNvPr>
          <p:cNvSpPr>
            <a:spLocks noGrp="1"/>
          </p:cNvSpPr>
          <p:nvPr>
            <p:ph type="subTitle" idx="1"/>
          </p:nvPr>
        </p:nvSpPr>
        <p:spPr>
          <a:xfrm>
            <a:off x="6562447" y="2268786"/>
            <a:ext cx="4594360" cy="2268559"/>
          </a:xfrm>
        </p:spPr>
        <p:txBody>
          <a:bodyPr>
            <a:noAutofit/>
          </a:bodyPr>
          <a:lstStyle/>
          <a:p>
            <a:r>
              <a:rPr lang="nl-BE" sz="2800" dirty="0"/>
              <a:t>Maar kijk…</a:t>
            </a:r>
            <a:br>
              <a:rPr lang="nl-BE" sz="2800" dirty="0"/>
            </a:br>
            <a:r>
              <a:rPr lang="nl-BE" sz="2800" dirty="0"/>
              <a:t>De touwen van het net zijn stuk. Ze zijn gebroken… Het net is gescheurd. </a:t>
            </a:r>
            <a:br>
              <a:rPr lang="nl-BE" sz="2800" dirty="0"/>
            </a:br>
            <a:endParaRPr lang="nl-BE" sz="2800" dirty="0"/>
          </a:p>
          <a:p>
            <a:r>
              <a:rPr lang="nl-BE" sz="2800" dirty="0"/>
              <a:t>Gedaan met de droom van verbondenheid?</a:t>
            </a:r>
          </a:p>
        </p:txBody>
      </p:sp>
      <p:sp>
        <p:nvSpPr>
          <p:cNvPr id="55" name="Rectangle 54">
            <a:extLst>
              <a:ext uri="{FF2B5EF4-FFF2-40B4-BE49-F238E27FC236}">
                <a16:creationId xmlns:a16="http://schemas.microsoft.com/office/drawing/2014/main" id="{E34779D4-B05B-DF9F-91F7-9398D9C87A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1242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{D6F15B2F-7E13-4817-9BB4-4C297B03D3D0}tf16401375</Template>
  <TotalTime>0</TotalTime>
  <Words>607</Words>
  <Application>Microsoft Macintosh PowerPoint</Application>
  <PresentationFormat>Breedbeeld</PresentationFormat>
  <Paragraphs>61</Paragraphs>
  <Slides>20</Slides>
  <Notes>7</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20</vt:i4>
      </vt:variant>
    </vt:vector>
  </HeadingPairs>
  <TitlesOfParts>
    <vt:vector size="26" baseType="lpstr">
      <vt:lpstr>Aptos</vt:lpstr>
      <vt:lpstr>Arial</vt:lpstr>
      <vt:lpstr>MS Shell Dlg 2</vt:lpstr>
      <vt:lpstr>Wingdings</vt:lpstr>
      <vt:lpstr>Wingdings 3</vt:lpstr>
      <vt:lpstr>Madison</vt:lpstr>
      <vt:lpstr>  SAMEN VIEREN</vt:lpstr>
      <vt:lpstr> </vt:lpstr>
      <vt:lpstr>  SAMEN VIEREN</vt:lpstr>
      <vt:lpstr>Een viering bij het begin van de vasten  Samen werken aan een betere wereld. Samen oogsten we succes</vt:lpstr>
      <vt:lpstr>  Samen werken aan een betere wereld. Samen oogsten we succes!</vt:lpstr>
      <vt:lpstr>Een viering van vergeving en vernieuwing  Klasviering    Verbonden met een nieuw hart</vt:lpstr>
      <vt:lpstr>  </vt:lpstr>
      <vt:lpstr>  </vt:lpstr>
      <vt:lpstr>  </vt:lpstr>
      <vt:lpstr>  </vt:lpstr>
      <vt:lpstr>  </vt:lpstr>
      <vt:lpstr>  </vt:lpstr>
      <vt:lpstr>  </vt:lpstr>
      <vt:lpstr>Impulsen voor bezinnende momenten  in de klas  Keuze maken   </vt:lpstr>
      <vt:lpstr>  </vt:lpstr>
      <vt:lpstr>Een viering van verbinding… verbindend vieren  Bomen inspireren   </vt:lpstr>
      <vt:lpstr>PowerPoint-presentatie</vt:lpstr>
      <vt:lpstr>PowerPoint-presentatie</vt:lpstr>
      <vt:lpstr>  - Boommediatie  - Wortels - Stam - Bladeren - Vruchten   - Bomen/Mensen   in beweging</vt:lpstr>
      <vt:lpstr>Dankjewel  Goed thuis!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SAMEN VIEREN</dc:title>
  <dc:creator>Kathleen Hoebregts</dc:creator>
  <cp:lastModifiedBy>Rik Snijkers</cp:lastModifiedBy>
  <cp:revision>18</cp:revision>
  <dcterms:created xsi:type="dcterms:W3CDTF">2025-01-21T13:33:16Z</dcterms:created>
  <dcterms:modified xsi:type="dcterms:W3CDTF">2025-01-27T14:26:41Z</dcterms:modified>
</cp:coreProperties>
</file>